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 id="2147483680" r:id="rId2"/>
    <p:sldMasterId id="2147483694" r:id="rId3"/>
    <p:sldMasterId id="2147483712" r:id="rId4"/>
    <p:sldMasterId id="2147483787" r:id="rId5"/>
  </p:sldMasterIdLst>
  <p:notesMasterIdLst>
    <p:notesMasterId r:id="rId24"/>
  </p:notesMasterIdLst>
  <p:sldIdLst>
    <p:sldId id="256" r:id="rId6"/>
    <p:sldId id="285" r:id="rId7"/>
    <p:sldId id="2994" r:id="rId8"/>
    <p:sldId id="280" r:id="rId9"/>
    <p:sldId id="286" r:id="rId10"/>
    <p:sldId id="287" r:id="rId11"/>
    <p:sldId id="654" r:id="rId12"/>
    <p:sldId id="317" r:id="rId13"/>
    <p:sldId id="655" r:id="rId14"/>
    <p:sldId id="658" r:id="rId15"/>
    <p:sldId id="664" r:id="rId16"/>
    <p:sldId id="657" r:id="rId17"/>
    <p:sldId id="284" r:id="rId18"/>
    <p:sldId id="2990" r:id="rId19"/>
    <p:sldId id="2983" r:id="rId20"/>
    <p:sldId id="2992" r:id="rId21"/>
    <p:sldId id="2993" r:id="rId22"/>
    <p:sldId id="2988" r:id="rId23"/>
  </p:sldIdLst>
  <p:sldSz cx="12192000" cy="6858000"/>
  <p:notesSz cx="12192000" cy="6858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idi Whitman" initials="HW" lastIdx="1" clrIdx="0">
    <p:extLst>
      <p:ext uri="{19B8F6BF-5375-455C-9EA6-DF929625EA0E}">
        <p15:presenceInfo xmlns:p15="http://schemas.microsoft.com/office/powerpoint/2012/main" userId="S::Heidi.Whitman@northwestfcs.com::ecfb5a03-31fa-4bfa-aa70-758cf7e485a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kiosk/>
    <p:sldRg st="1" end="14"/>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4341"/>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6FD1F2-C098-43DF-9097-812BFD00D20C}" v="55" dt="2023-10-18T18:49:18.28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127"/>
    <p:restoredTop sz="77203" autoAdjust="0"/>
  </p:normalViewPr>
  <p:slideViewPr>
    <p:cSldViewPr>
      <p:cViewPr varScale="1">
        <p:scale>
          <a:sx n="29" d="100"/>
          <a:sy n="29" d="100"/>
        </p:scale>
        <p:origin x="996" y="28"/>
      </p:cViewPr>
      <p:guideLst/>
    </p:cSldViewPr>
  </p:slideViewPr>
  <p:notesTextViewPr>
    <p:cViewPr>
      <p:scale>
        <a:sx n="1" d="1"/>
        <a:sy n="1" d="1"/>
      </p:scale>
      <p:origin x="0" y="0"/>
    </p:cViewPr>
  </p:notesTextViewPr>
  <p:notesViewPr>
    <p:cSldViewPr>
      <p:cViewPr varScale="1">
        <p:scale>
          <a:sx n="115" d="100"/>
          <a:sy n="115" d="100"/>
        </p:scale>
        <p:origin x="130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5/10/relationships/revisionInfo" Target="revisionInfo.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6-04T14:06:41.696" idx="1">
    <p:pos x="10" y="10"/>
    <p:text>Let's leave these in - they may get removed.</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Header Placeholder 1">
            <a:extLst>
              <a:ext uri="{FF2B5EF4-FFF2-40B4-BE49-F238E27FC236}">
                <a16:creationId xmlns:a16="http://schemas.microsoft.com/office/drawing/2014/main" id="{7743ED1C-31A4-B9C6-5656-BC80A0F5C225}"/>
              </a:ext>
            </a:extLst>
          </p:cNvPr>
          <p:cNvSpPr>
            <a:spLocks noGrp="1" noChangeArrowheads="1"/>
          </p:cNvSpPr>
          <p:nvPr>
            <p:ph type="hdr" sz="quarter"/>
          </p:nvPr>
        </p:nvSpPr>
        <p:spPr bwMode="auto">
          <a:xfrm>
            <a:off x="0" y="0"/>
            <a:ext cx="52832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defRPr sz="1200">
                <a:solidFill>
                  <a:srgbClr val="000000"/>
                </a:solidFill>
              </a:defRPr>
            </a:lvl1pPr>
          </a:lstStyle>
          <a:p>
            <a:endParaRPr lang="en-US" altLang="en-US"/>
          </a:p>
        </p:txBody>
      </p:sp>
      <p:sp>
        <p:nvSpPr>
          <p:cNvPr id="35843" name="Date Placeholder 2">
            <a:extLst>
              <a:ext uri="{FF2B5EF4-FFF2-40B4-BE49-F238E27FC236}">
                <a16:creationId xmlns:a16="http://schemas.microsoft.com/office/drawing/2014/main" id="{B2F962DF-6DF0-613B-8269-E9ACD94A7CA7}"/>
              </a:ext>
            </a:extLst>
          </p:cNvPr>
          <p:cNvSpPr>
            <a:spLocks noGrp="1" noChangeArrowheads="1"/>
          </p:cNvSpPr>
          <p:nvPr>
            <p:ph type="dt" idx="1"/>
          </p:nvPr>
        </p:nvSpPr>
        <p:spPr bwMode="auto">
          <a:xfrm>
            <a:off x="6905625" y="0"/>
            <a:ext cx="52832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defRPr>
            </a:lvl1pPr>
          </a:lstStyle>
          <a:p>
            <a:fld id="{C41CD027-942A-7846-A2A3-F089B7062B51}" type="datetimeFigureOut">
              <a:rPr lang="en-US" altLang="en-US"/>
              <a:pPr/>
              <a:t>10/24/2023</a:t>
            </a:fld>
            <a:endParaRPr lang="en-US" altLang="en-US"/>
          </a:p>
        </p:txBody>
      </p:sp>
      <p:sp>
        <p:nvSpPr>
          <p:cNvPr id="4" name="Slide Image Placeholder 3">
            <a:extLst>
              <a:ext uri="{FF2B5EF4-FFF2-40B4-BE49-F238E27FC236}">
                <a16:creationId xmlns:a16="http://schemas.microsoft.com/office/drawing/2014/main" id="{AEEC6D3E-BA5D-EA44-31CB-6EBC567FFF5D}"/>
              </a:ext>
            </a:extLst>
          </p:cNvPr>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65E813A7-2534-FBF4-08B1-886E19AEDF70}"/>
              </a:ext>
            </a:extLst>
          </p:cNvPr>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5846" name="Footer Placeholder 5">
            <a:extLst>
              <a:ext uri="{FF2B5EF4-FFF2-40B4-BE49-F238E27FC236}">
                <a16:creationId xmlns:a16="http://schemas.microsoft.com/office/drawing/2014/main" id="{3DA9FC90-FD67-853B-4F01-12867616E0D2}"/>
              </a:ext>
            </a:extLst>
          </p:cNvPr>
          <p:cNvSpPr>
            <a:spLocks noGrp="1" noChangeArrowheads="1"/>
          </p:cNvSpPr>
          <p:nvPr>
            <p:ph type="ftr" sz="quarter" idx="4"/>
          </p:nvPr>
        </p:nvSpPr>
        <p:spPr bwMode="auto">
          <a:xfrm>
            <a:off x="0" y="6513513"/>
            <a:ext cx="5283200"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eaLnBrk="1" hangingPunct="1">
              <a:defRPr sz="1200">
                <a:solidFill>
                  <a:srgbClr val="000000"/>
                </a:solidFill>
              </a:defRPr>
            </a:lvl1pPr>
          </a:lstStyle>
          <a:p>
            <a:endParaRPr lang="en-US" altLang="en-US"/>
          </a:p>
        </p:txBody>
      </p:sp>
      <p:sp>
        <p:nvSpPr>
          <p:cNvPr id="35847" name="Slide Number Placeholder 6">
            <a:extLst>
              <a:ext uri="{FF2B5EF4-FFF2-40B4-BE49-F238E27FC236}">
                <a16:creationId xmlns:a16="http://schemas.microsoft.com/office/drawing/2014/main" id="{57C033A4-568F-3DFE-5C90-71E2D3F524C5}"/>
              </a:ext>
            </a:extLst>
          </p:cNvPr>
          <p:cNvSpPr>
            <a:spLocks noGrp="1" noChangeArrowheads="1"/>
          </p:cNvSpPr>
          <p:nvPr>
            <p:ph type="sldNum" sz="quarter" idx="5"/>
          </p:nvPr>
        </p:nvSpPr>
        <p:spPr bwMode="auto">
          <a:xfrm>
            <a:off x="6905625" y="6513513"/>
            <a:ext cx="5283200"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r" eaLnBrk="1" hangingPunct="1">
              <a:defRPr sz="1200">
                <a:solidFill>
                  <a:srgbClr val="000000"/>
                </a:solidFill>
              </a:defRPr>
            </a:lvl1pPr>
          </a:lstStyle>
          <a:p>
            <a:fld id="{AFF197F1-9BB3-B241-93C9-418BD19C6D06}"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D16FCBB5-9A56-4D68-AED5-363A00DD1E0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Notes Placeholder 2">
            <a:extLst>
              <a:ext uri="{FF2B5EF4-FFF2-40B4-BE49-F238E27FC236}">
                <a16:creationId xmlns:a16="http://schemas.microsoft.com/office/drawing/2014/main" id="{481043AB-11DE-323F-DA22-0A81123F1FF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7891" name="Slide Number Placeholder 3">
            <a:extLst>
              <a:ext uri="{FF2B5EF4-FFF2-40B4-BE49-F238E27FC236}">
                <a16:creationId xmlns:a16="http://schemas.microsoft.com/office/drawing/2014/main" id="{4ABA6510-1FB0-F337-0661-4353DC26A20C}"/>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B76FB7F-62F8-B941-924C-8597F462589D}" type="slidenum">
              <a:rPr lang="en-US" altLang="en-US">
                <a:solidFill>
                  <a:srgbClr val="000000"/>
                </a:solidFill>
              </a:rPr>
              <a:pPr/>
              <a:t>1</a:t>
            </a:fld>
            <a:endParaRPr lang="en-US" altLang="en-US">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F197F1-9BB3-B241-93C9-418BD19C6D06}" type="slidenum">
              <a:rPr lang="en-US" altLang="en-US" smtClean="0"/>
              <a:pPr/>
              <a:t>11</a:t>
            </a:fld>
            <a:endParaRPr lang="en-US" altLang="en-US"/>
          </a:p>
        </p:txBody>
      </p:sp>
    </p:spTree>
    <p:extLst>
      <p:ext uri="{BB962C8B-B14F-4D97-AF65-F5344CB8AC3E}">
        <p14:creationId xmlns:p14="http://schemas.microsoft.com/office/powerpoint/2010/main" val="2238075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F197F1-9BB3-B241-93C9-418BD19C6D06}" type="slidenum">
              <a:rPr lang="en-US" altLang="en-US" smtClean="0"/>
              <a:pPr/>
              <a:t>12</a:t>
            </a:fld>
            <a:endParaRPr lang="en-US" altLang="en-US"/>
          </a:p>
        </p:txBody>
      </p:sp>
    </p:spTree>
    <p:extLst>
      <p:ext uri="{BB962C8B-B14F-4D97-AF65-F5344CB8AC3E}">
        <p14:creationId xmlns:p14="http://schemas.microsoft.com/office/powerpoint/2010/main" val="2525249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F197F1-9BB3-B241-93C9-418BD19C6D06}" type="slidenum">
              <a:rPr lang="en-US" altLang="en-US" smtClean="0"/>
              <a:pPr/>
              <a:t>13</a:t>
            </a:fld>
            <a:endParaRPr lang="en-US" altLang="en-US"/>
          </a:p>
        </p:txBody>
      </p:sp>
    </p:spTree>
    <p:extLst>
      <p:ext uri="{BB962C8B-B14F-4D97-AF65-F5344CB8AC3E}">
        <p14:creationId xmlns:p14="http://schemas.microsoft.com/office/powerpoint/2010/main" val="1495475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F197F1-9BB3-B241-93C9-418BD19C6D06}" type="slidenum">
              <a:rPr lang="en-US" altLang="en-US" smtClean="0"/>
              <a:pPr/>
              <a:t>14</a:t>
            </a:fld>
            <a:endParaRPr lang="en-US" altLang="en-US"/>
          </a:p>
        </p:txBody>
      </p:sp>
    </p:spTree>
    <p:extLst>
      <p:ext uri="{BB962C8B-B14F-4D97-AF65-F5344CB8AC3E}">
        <p14:creationId xmlns:p14="http://schemas.microsoft.com/office/powerpoint/2010/main" val="3626008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F197F1-9BB3-B241-93C9-418BD19C6D06}" type="slidenum">
              <a:rPr lang="en-US" altLang="en-US" smtClean="0"/>
              <a:pPr/>
              <a:t>17</a:t>
            </a:fld>
            <a:endParaRPr lang="en-US" altLang="en-US"/>
          </a:p>
        </p:txBody>
      </p:sp>
    </p:spTree>
    <p:extLst>
      <p:ext uri="{BB962C8B-B14F-4D97-AF65-F5344CB8AC3E}">
        <p14:creationId xmlns:p14="http://schemas.microsoft.com/office/powerpoint/2010/main" val="4232830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F197F1-9BB3-B241-93C9-418BD19C6D06}" type="slidenum">
              <a:rPr lang="en-US" altLang="en-US" smtClean="0"/>
              <a:pPr/>
              <a:t>18</a:t>
            </a:fld>
            <a:endParaRPr lang="en-US" altLang="en-US"/>
          </a:p>
        </p:txBody>
      </p:sp>
    </p:spTree>
    <p:extLst>
      <p:ext uri="{BB962C8B-B14F-4D97-AF65-F5344CB8AC3E}">
        <p14:creationId xmlns:p14="http://schemas.microsoft.com/office/powerpoint/2010/main" val="860670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AFF197F1-9BB3-B241-93C9-418BD19C6D06}" type="slidenum">
              <a:rPr lang="en-US" altLang="en-US" smtClean="0"/>
              <a:pPr/>
              <a:t>2</a:t>
            </a:fld>
            <a:endParaRPr lang="en-US" altLang="en-US"/>
          </a:p>
        </p:txBody>
      </p:sp>
    </p:spTree>
    <p:extLst>
      <p:ext uri="{BB962C8B-B14F-4D97-AF65-F5344CB8AC3E}">
        <p14:creationId xmlns:p14="http://schemas.microsoft.com/office/powerpoint/2010/main" val="951959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F197F1-9BB3-B241-93C9-418BD19C6D06}" type="slidenum">
              <a:rPr lang="en-US" altLang="en-US" smtClean="0"/>
              <a:pPr/>
              <a:t>3</a:t>
            </a:fld>
            <a:endParaRPr lang="en-US" altLang="en-US"/>
          </a:p>
        </p:txBody>
      </p:sp>
    </p:spTree>
    <p:extLst>
      <p:ext uri="{BB962C8B-B14F-4D97-AF65-F5344CB8AC3E}">
        <p14:creationId xmlns:p14="http://schemas.microsoft.com/office/powerpoint/2010/main" val="874014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AFF197F1-9BB3-B241-93C9-418BD19C6D06}" type="slidenum">
              <a:rPr lang="en-US" altLang="en-US" smtClean="0"/>
              <a:pPr/>
              <a:t>5</a:t>
            </a:fld>
            <a:endParaRPr lang="en-US" altLang="en-US"/>
          </a:p>
        </p:txBody>
      </p:sp>
    </p:spTree>
    <p:extLst>
      <p:ext uri="{BB962C8B-B14F-4D97-AF65-F5344CB8AC3E}">
        <p14:creationId xmlns:p14="http://schemas.microsoft.com/office/powerpoint/2010/main" val="2672089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AFF197F1-9BB3-B241-93C9-418BD19C6D06}" type="slidenum">
              <a:rPr lang="en-US" altLang="en-US" smtClean="0"/>
              <a:pPr/>
              <a:t>6</a:t>
            </a:fld>
            <a:endParaRPr lang="en-US" altLang="en-US"/>
          </a:p>
        </p:txBody>
      </p:sp>
    </p:spTree>
    <p:extLst>
      <p:ext uri="{BB962C8B-B14F-4D97-AF65-F5344CB8AC3E}">
        <p14:creationId xmlns:p14="http://schemas.microsoft.com/office/powerpoint/2010/main" val="3359950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These learning opportunities are provided in-person as well as virtually. Visit AgWestFC.com to see recorded webinars and other materials.</a:t>
            </a:r>
          </a:p>
          <a:p>
            <a:endParaRPr lang="en-US" dirty="0"/>
          </a:p>
          <a:p>
            <a:r>
              <a:rPr lang="en-US" dirty="0"/>
              <a:t>https://</a:t>
            </a:r>
            <a:r>
              <a:rPr lang="en-US" dirty="0" err="1"/>
              <a:t>agwestfc.com</a:t>
            </a:r>
            <a:r>
              <a:rPr lang="en-US" dirty="0"/>
              <a:t>/education-and-resources/financial-tools/preparing-financial-statements</a:t>
            </a:r>
          </a:p>
          <a:p>
            <a:endParaRPr lang="en-US" dirty="0"/>
          </a:p>
        </p:txBody>
      </p:sp>
      <p:sp>
        <p:nvSpPr>
          <p:cNvPr id="4" name="Slide Number Placeholder 3"/>
          <p:cNvSpPr>
            <a:spLocks noGrp="1"/>
          </p:cNvSpPr>
          <p:nvPr>
            <p:ph type="sldNum" sz="quarter" idx="5"/>
          </p:nvPr>
        </p:nvSpPr>
        <p:spPr/>
        <p:txBody>
          <a:bodyPr/>
          <a:lstStyle/>
          <a:p>
            <a:fld id="{AFF197F1-9BB3-B241-93C9-418BD19C6D06}" type="slidenum">
              <a:rPr lang="en-US" altLang="en-US" smtClean="0"/>
              <a:pPr/>
              <a:t>7</a:t>
            </a:fld>
            <a:endParaRPr lang="en-US" altLang="en-US"/>
          </a:p>
        </p:txBody>
      </p:sp>
    </p:spTree>
    <p:extLst>
      <p:ext uri="{BB962C8B-B14F-4D97-AF65-F5344CB8AC3E}">
        <p14:creationId xmlns:p14="http://schemas.microsoft.com/office/powerpoint/2010/main" val="2568904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BE920FBC-CCBE-4845-8365-39D58D9BA12B}" type="slidenum">
              <a:rPr lang="en-US">
                <a:solidFill>
                  <a:prstClr val="black"/>
                </a:solidFill>
                <a:latin typeface="Calibri" panose="020F0502020204030204"/>
              </a:rPr>
              <a:pPr defTabSz="966612">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364494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F197F1-9BB3-B241-93C9-418BD19C6D06}" type="slidenum">
              <a:rPr lang="en-US" altLang="en-US" smtClean="0"/>
              <a:pPr/>
              <a:t>9</a:t>
            </a:fld>
            <a:endParaRPr lang="en-US" altLang="en-US"/>
          </a:p>
        </p:txBody>
      </p:sp>
    </p:spTree>
    <p:extLst>
      <p:ext uri="{BB962C8B-B14F-4D97-AF65-F5344CB8AC3E}">
        <p14:creationId xmlns:p14="http://schemas.microsoft.com/office/powerpoint/2010/main" val="3861335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F197F1-9BB3-B241-93C9-418BD19C6D06}" type="slidenum">
              <a:rPr lang="en-US" altLang="en-US" smtClean="0"/>
              <a:pPr/>
              <a:t>10</a:t>
            </a:fld>
            <a:endParaRPr lang="en-US" altLang="en-US"/>
          </a:p>
        </p:txBody>
      </p:sp>
    </p:spTree>
    <p:extLst>
      <p:ext uri="{BB962C8B-B14F-4D97-AF65-F5344CB8AC3E}">
        <p14:creationId xmlns:p14="http://schemas.microsoft.com/office/powerpoint/2010/main" val="3027831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7.jp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7E3DC9-443F-87E1-D6E7-529442F4241F}"/>
              </a:ext>
            </a:extLst>
          </p:cNvPr>
          <p:cNvSpPr/>
          <p:nvPr/>
        </p:nvSpPr>
        <p:spPr>
          <a:xfrm>
            <a:off x="0" y="0"/>
            <a:ext cx="4953000" cy="6858000"/>
          </a:xfrm>
          <a:prstGeom prst="rect">
            <a:avLst/>
          </a:prstGeom>
          <a:solidFill>
            <a:srgbClr val="401F2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5" name="object 8">
            <a:extLst>
              <a:ext uri="{FF2B5EF4-FFF2-40B4-BE49-F238E27FC236}">
                <a16:creationId xmlns:a16="http://schemas.microsoft.com/office/drawing/2014/main" id="{9541BC20-F106-9229-E46C-B32DB494C38A}"/>
              </a:ext>
            </a:extLst>
          </p:cNvPr>
          <p:cNvSpPr>
            <a:spLocks/>
          </p:cNvSpPr>
          <p:nvPr/>
        </p:nvSpPr>
        <p:spPr bwMode="auto">
          <a:xfrm>
            <a:off x="0" y="1168400"/>
            <a:ext cx="12161838" cy="0"/>
          </a:xfrm>
          <a:custGeom>
            <a:avLst/>
            <a:gdLst>
              <a:gd name="T0" fmla="*/ 0 w 12192000"/>
              <a:gd name="T1" fmla="*/ 12191695 w 12192000"/>
            </a:gdLst>
            <a:ahLst/>
            <a:cxnLst>
              <a:cxn ang="0">
                <a:pos x="T0" y="0"/>
              </a:cxn>
              <a:cxn ang="0">
                <a:pos x="T1" y="0"/>
              </a:cxn>
            </a:cxnLst>
            <a:rect l="0" t="0" r="r" b="b"/>
            <a:pathLst>
              <a:path w="12192000">
                <a:moveTo>
                  <a:pt x="0" y="0"/>
                </a:moveTo>
                <a:lnTo>
                  <a:pt x="12191695" y="0"/>
                </a:lnTo>
              </a:path>
            </a:pathLst>
          </a:cu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6" name="object 7">
            <a:extLst>
              <a:ext uri="{FF2B5EF4-FFF2-40B4-BE49-F238E27FC236}">
                <a16:creationId xmlns:a16="http://schemas.microsoft.com/office/drawing/2014/main" id="{69E9A54A-5CAB-81F6-1992-AF26517DC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4234"/>
          <a:stretch>
            <a:fillRect/>
          </a:stretch>
        </p:blipFill>
        <p:spPr bwMode="auto">
          <a:xfrm>
            <a:off x="2768600" y="5767388"/>
            <a:ext cx="1346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a:extLst>
              <a:ext uri="{FF2B5EF4-FFF2-40B4-BE49-F238E27FC236}">
                <a16:creationId xmlns:a16="http://schemas.microsoft.com/office/drawing/2014/main" id="{F4CBA8FF-4D34-EB96-13B7-7E11E365B1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5767388"/>
            <a:ext cx="439738"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Picture Placeholder 25"/>
          <p:cNvSpPr>
            <a:spLocks noGrp="1"/>
          </p:cNvSpPr>
          <p:nvPr>
            <p:ph type="pic" sz="quarter" idx="13"/>
          </p:nvPr>
        </p:nvSpPr>
        <p:spPr>
          <a:xfrm>
            <a:off x="4953000" y="0"/>
            <a:ext cx="7239001" cy="6858000"/>
          </a:xfrm>
          <a:custGeom>
            <a:avLst/>
            <a:gdLst>
              <a:gd name="connsiteX0" fmla="*/ 0 w 7199311"/>
              <a:gd name="connsiteY0" fmla="*/ 1169085 h 6858000"/>
              <a:gd name="connsiteX1" fmla="*/ 5762937 w 7199311"/>
              <a:gd name="connsiteY1" fmla="*/ 1169085 h 6858000"/>
              <a:gd name="connsiteX2" fmla="*/ 5762937 w 7199311"/>
              <a:gd name="connsiteY2" fmla="*/ 6858000 h 6858000"/>
              <a:gd name="connsiteX3" fmla="*/ 0 w 7199311"/>
              <a:gd name="connsiteY3" fmla="*/ 6858000 h 6858000"/>
              <a:gd name="connsiteX4" fmla="*/ 5811111 w 7199311"/>
              <a:gd name="connsiteY4" fmla="*/ 0 h 6858000"/>
              <a:gd name="connsiteX5" fmla="*/ 7199311 w 7199311"/>
              <a:gd name="connsiteY5" fmla="*/ 0 h 6858000"/>
              <a:gd name="connsiteX6" fmla="*/ 7199311 w 7199311"/>
              <a:gd name="connsiteY6" fmla="*/ 6858000 h 6858000"/>
              <a:gd name="connsiteX7" fmla="*/ 5772081 w 7199311"/>
              <a:gd name="connsiteY7" fmla="*/ 6858000 h 6858000"/>
              <a:gd name="connsiteX8" fmla="*/ 5772081 w 7199311"/>
              <a:gd name="connsiteY8" fmla="*/ 1169085 h 6858000"/>
              <a:gd name="connsiteX9" fmla="*/ 6673671 w 7199311"/>
              <a:gd name="connsiteY9" fmla="*/ 1169085 h 6858000"/>
              <a:gd name="connsiteX10" fmla="*/ 7199043 w 7199311"/>
              <a:gd name="connsiteY10" fmla="*/ 1209497 h 6858000"/>
              <a:gd name="connsiteX11" fmla="*/ 7199043 w 7199311"/>
              <a:gd name="connsiteY11" fmla="*/ 1169085 h 6858000"/>
              <a:gd name="connsiteX12" fmla="*/ 7199310 w 7199311"/>
              <a:gd name="connsiteY12" fmla="*/ 1169085 h 6858000"/>
              <a:gd name="connsiteX13" fmla="*/ 7199310 w 7199311"/>
              <a:gd name="connsiteY13" fmla="*/ 1159941 h 6858000"/>
              <a:gd name="connsiteX14" fmla="*/ 7199043 w 7199311"/>
              <a:gd name="connsiteY14" fmla="*/ 1159941 h 6858000"/>
              <a:gd name="connsiteX15" fmla="*/ 7199043 w 7199311"/>
              <a:gd name="connsiteY15" fmla="*/ 1116304 h 6858000"/>
              <a:gd name="connsiteX16" fmla="*/ 6632046 w 7199311"/>
              <a:gd name="connsiteY16" fmla="*/ 1159941 h 6858000"/>
              <a:gd name="connsiteX17" fmla="*/ 5772081 w 7199311"/>
              <a:gd name="connsiteY17" fmla="*/ 1159941 h 6858000"/>
              <a:gd name="connsiteX18" fmla="*/ 5772081 w 7199311"/>
              <a:gd name="connsiteY18" fmla="*/ 507399 h 6858000"/>
              <a:gd name="connsiteX19" fmla="*/ 0 w 7199311"/>
              <a:gd name="connsiteY19" fmla="*/ 0 h 6858000"/>
              <a:gd name="connsiteX20" fmla="*/ 5722935 w 7199311"/>
              <a:gd name="connsiteY20" fmla="*/ 0 h 6858000"/>
              <a:gd name="connsiteX21" fmla="*/ 5762937 w 7199311"/>
              <a:gd name="connsiteY21" fmla="*/ 519891 h 6858000"/>
              <a:gd name="connsiteX22" fmla="*/ 5762937 w 7199311"/>
              <a:gd name="connsiteY22" fmla="*/ 1159941 h 6858000"/>
              <a:gd name="connsiteX23" fmla="*/ 0 w 7199311"/>
              <a:gd name="connsiteY23" fmla="*/ 115994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199311" h="6858000">
                <a:moveTo>
                  <a:pt x="0" y="1169085"/>
                </a:moveTo>
                <a:lnTo>
                  <a:pt x="5762937" y="1169085"/>
                </a:lnTo>
                <a:lnTo>
                  <a:pt x="5762937" y="6858000"/>
                </a:lnTo>
                <a:lnTo>
                  <a:pt x="0" y="6858000"/>
                </a:lnTo>
                <a:close/>
                <a:moveTo>
                  <a:pt x="5811111" y="0"/>
                </a:moveTo>
                <a:lnTo>
                  <a:pt x="7199311" y="0"/>
                </a:lnTo>
                <a:lnTo>
                  <a:pt x="7199311" y="6858000"/>
                </a:lnTo>
                <a:lnTo>
                  <a:pt x="5772081" y="6858000"/>
                </a:lnTo>
                <a:lnTo>
                  <a:pt x="5772081" y="1169085"/>
                </a:lnTo>
                <a:lnTo>
                  <a:pt x="6673671" y="1169085"/>
                </a:lnTo>
                <a:lnTo>
                  <a:pt x="7199043" y="1209497"/>
                </a:lnTo>
                <a:lnTo>
                  <a:pt x="7199043" y="1169085"/>
                </a:lnTo>
                <a:lnTo>
                  <a:pt x="7199310" y="1169085"/>
                </a:lnTo>
                <a:lnTo>
                  <a:pt x="7199310" y="1159941"/>
                </a:lnTo>
                <a:lnTo>
                  <a:pt x="7199043" y="1159941"/>
                </a:lnTo>
                <a:lnTo>
                  <a:pt x="7199043" y="1116304"/>
                </a:lnTo>
                <a:lnTo>
                  <a:pt x="6632046" y="1159941"/>
                </a:lnTo>
                <a:lnTo>
                  <a:pt x="5772081" y="1159941"/>
                </a:lnTo>
                <a:lnTo>
                  <a:pt x="5772081" y="507399"/>
                </a:lnTo>
                <a:close/>
                <a:moveTo>
                  <a:pt x="0" y="0"/>
                </a:moveTo>
                <a:lnTo>
                  <a:pt x="5722935" y="0"/>
                </a:lnTo>
                <a:lnTo>
                  <a:pt x="5762937" y="519891"/>
                </a:lnTo>
                <a:lnTo>
                  <a:pt x="5762937" y="1159941"/>
                </a:lnTo>
                <a:lnTo>
                  <a:pt x="0" y="1159941"/>
                </a:lnTo>
                <a:close/>
              </a:path>
            </a:pathLst>
          </a:custGeom>
          <a:solidFill>
            <a:schemeClr val="bg1">
              <a:lumMod val="75000"/>
            </a:schemeClr>
          </a:solidFill>
        </p:spPr>
        <p:txBody>
          <a:bodyPr rtlCol="0">
            <a:noAutofit/>
          </a:bodyPr>
          <a:lstStyle/>
          <a:p>
            <a:pPr lvl="0"/>
            <a:r>
              <a:rPr lang="en-US" noProof="0"/>
              <a:t>Click icon to add picture</a:t>
            </a:r>
          </a:p>
        </p:txBody>
      </p:sp>
      <p:sp>
        <p:nvSpPr>
          <p:cNvPr id="2" name="Title 1"/>
          <p:cNvSpPr>
            <a:spLocks noGrp="1"/>
          </p:cNvSpPr>
          <p:nvPr>
            <p:ph type="ctrTitle"/>
          </p:nvPr>
        </p:nvSpPr>
        <p:spPr>
          <a:xfrm>
            <a:off x="381000" y="1498600"/>
            <a:ext cx="4572000" cy="2387600"/>
          </a:xfrm>
        </p:spPr>
        <p:txBody>
          <a:bodyPr anchor="b">
            <a:noAutofit/>
          </a:bodyPr>
          <a:lstStyle>
            <a:lvl1pPr algn="l">
              <a:defRPr sz="4300">
                <a:solidFill>
                  <a:schemeClr val="bg2"/>
                </a:solidFill>
                <a:latin typeface="Sitka Display" pitchFamily="2" charset="0"/>
              </a:defRPr>
            </a:lvl1pPr>
          </a:lstStyle>
          <a:p>
            <a:r>
              <a:rPr lang="en-US"/>
              <a:t>Click to edit Master title style</a:t>
            </a:r>
            <a:endParaRPr lang="en-US" dirty="0"/>
          </a:p>
        </p:txBody>
      </p:sp>
      <p:sp>
        <p:nvSpPr>
          <p:cNvPr id="3" name="Subtitle 2"/>
          <p:cNvSpPr>
            <a:spLocks noGrp="1"/>
          </p:cNvSpPr>
          <p:nvPr>
            <p:ph type="subTitle" idx="1"/>
          </p:nvPr>
        </p:nvSpPr>
        <p:spPr>
          <a:xfrm>
            <a:off x="381000" y="4191000"/>
            <a:ext cx="2819400" cy="1655761"/>
          </a:xfrm>
        </p:spPr>
        <p:txBody>
          <a:bodyPr>
            <a:normAutofit/>
          </a:bodyPr>
          <a:lstStyle>
            <a:lvl1pPr marL="0" indent="0" algn="l">
              <a:buNone/>
              <a:defRPr sz="1600" b="0" i="0">
                <a:solidFill>
                  <a:schemeClr val="bg2"/>
                </a:solidFill>
                <a:latin typeface="Trade Gothic Next Light" panose="020B0403040303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68368035"/>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1_Section Break">
    <p:bg>
      <p:bgPr>
        <a:solidFill>
          <a:srgbClr val="462E32"/>
        </a:solidFill>
        <a:effectLst/>
      </p:bgPr>
    </p:bg>
    <p:spTree>
      <p:nvGrpSpPr>
        <p:cNvPr id="1" name=""/>
        <p:cNvGrpSpPr/>
        <p:nvPr/>
      </p:nvGrpSpPr>
      <p:grpSpPr>
        <a:xfrm>
          <a:off x="0" y="0"/>
          <a:ext cx="0" cy="0"/>
          <a:chOff x="0" y="0"/>
          <a:chExt cx="0" cy="0"/>
        </a:xfrm>
      </p:grpSpPr>
      <p:sp>
        <p:nvSpPr>
          <p:cNvPr id="63" name="Slide Number Placeholder 5">
            <a:extLst>
              <a:ext uri="{FF2B5EF4-FFF2-40B4-BE49-F238E27FC236}">
                <a16:creationId xmlns:a16="http://schemas.microsoft.com/office/drawing/2014/main" id="{E3255B5D-52FE-0A6B-DA7B-DB52AFBBE47A}"/>
              </a:ext>
            </a:extLst>
          </p:cNvPr>
          <p:cNvSpPr>
            <a:spLocks noGrp="1" noChangeArrowheads="1"/>
          </p:cNvSpPr>
          <p:nvPr>
            <p:ph type="sldNum" sz="quarter" idx="21"/>
          </p:nvPr>
        </p:nvSpPr>
        <p:spPr>
          <a:xfrm>
            <a:off x="196850" y="6356350"/>
            <a:ext cx="565150" cy="365125"/>
          </a:xfrm>
        </p:spPr>
        <p:txBody>
          <a:bodyPr/>
          <a:lstStyle>
            <a:lvl1pPr algn="l">
              <a:defRPr sz="1000" b="0" i="0">
                <a:solidFill>
                  <a:schemeClr val="bg1"/>
                </a:solidFill>
                <a:latin typeface="Trade Gothic Next Light" panose="020B0403040303020004" pitchFamily="34" charset="0"/>
              </a:defRPr>
            </a:lvl1pPr>
          </a:lstStyle>
          <a:p>
            <a:fld id="{195633A1-9FC7-9A46-B1F8-AD562939C1B8}" type="slidenum">
              <a:rPr lang="en-US" altLang="en-US" smtClean="0"/>
              <a:pPr/>
              <a:t>‹#›</a:t>
            </a:fld>
            <a:endParaRPr lang="en-US" altLang="en-US"/>
          </a:p>
        </p:txBody>
      </p:sp>
      <p:sp>
        <p:nvSpPr>
          <p:cNvPr id="65" name="Text Placeholder 55">
            <a:extLst>
              <a:ext uri="{FF2B5EF4-FFF2-40B4-BE49-F238E27FC236}">
                <a16:creationId xmlns:a16="http://schemas.microsoft.com/office/drawing/2014/main" id="{D7946C75-9C68-AB4C-3F5E-B740FEFBE614}"/>
              </a:ext>
            </a:extLst>
          </p:cNvPr>
          <p:cNvSpPr>
            <a:spLocks noGrp="1"/>
          </p:cNvSpPr>
          <p:nvPr>
            <p:ph type="body" sz="quarter" idx="16"/>
          </p:nvPr>
        </p:nvSpPr>
        <p:spPr>
          <a:xfrm>
            <a:off x="646786" y="6345"/>
            <a:ext cx="3087014" cy="3847292"/>
          </a:xfrm>
        </p:spPr>
        <p:txBody>
          <a:bodyPr anchor="b">
            <a:normAutofit/>
          </a:bodyPr>
          <a:lstStyle>
            <a:lvl1pPr marL="0" indent="0">
              <a:buNone/>
              <a:defRPr sz="4300">
                <a:solidFill>
                  <a:srgbClr val="FEF8EA"/>
                </a:solidFill>
                <a:latin typeface="Sitka Display"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7" name="Text Placeholder 2">
            <a:extLst>
              <a:ext uri="{FF2B5EF4-FFF2-40B4-BE49-F238E27FC236}">
                <a16:creationId xmlns:a16="http://schemas.microsoft.com/office/drawing/2014/main" id="{4A8668BC-24B0-47D6-9E94-F29577011852}"/>
              </a:ext>
            </a:extLst>
          </p:cNvPr>
          <p:cNvSpPr>
            <a:spLocks noGrp="1" noChangeArrowheads="1"/>
          </p:cNvSpPr>
          <p:nvPr>
            <p:ph idx="1"/>
          </p:nvPr>
        </p:nvSpPr>
        <p:spPr bwMode="auto">
          <a:xfrm>
            <a:off x="4215709" y="833516"/>
            <a:ext cx="6906205" cy="5343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Clr>
                <a:srgbClr val="FEF8EA"/>
              </a:buClr>
              <a:defRPr>
                <a:solidFill>
                  <a:srgbClr val="FEF8EA"/>
                </a:solidFill>
                <a:latin typeface="Trade Gothic Next Light" panose="020B0403040303020004" pitchFamily="34" charset="0"/>
              </a:defRPr>
            </a:lvl1pPr>
            <a:lvl2pPr>
              <a:buClr>
                <a:srgbClr val="FEF8EA"/>
              </a:buClr>
              <a:defRPr>
                <a:solidFill>
                  <a:srgbClr val="FEF8EA"/>
                </a:solidFill>
                <a:latin typeface="Trade Gothic Next Light" panose="020B0403040303020004" pitchFamily="34" charset="0"/>
              </a:defRPr>
            </a:lvl2pPr>
            <a:lvl3pPr>
              <a:buClr>
                <a:srgbClr val="FEF8EA"/>
              </a:buClr>
              <a:defRPr>
                <a:solidFill>
                  <a:srgbClr val="FEF8EA"/>
                </a:solidFill>
                <a:latin typeface="Trade Gothic Next Light" panose="020B0403040303020004" pitchFamily="34" charset="0"/>
              </a:defRPr>
            </a:lvl3pPr>
            <a:lvl4pPr>
              <a:buClr>
                <a:srgbClr val="FEF8EA"/>
              </a:buClr>
              <a:defRPr>
                <a:solidFill>
                  <a:srgbClr val="FEF8EA"/>
                </a:solidFill>
                <a:latin typeface="Trade Gothic Next Light" panose="020B0403040303020004" pitchFamily="34" charset="0"/>
              </a:defRPr>
            </a:lvl4pPr>
            <a:lvl5pPr>
              <a:buClr>
                <a:srgbClr val="FEF8EA"/>
              </a:buClr>
              <a:defRPr>
                <a:solidFill>
                  <a:srgbClr val="FEF8EA"/>
                </a:solidFill>
                <a:latin typeface="Trade Gothic Next Light" panose="020B0403040303020004" pitchFamily="34" charset="0"/>
              </a:defRPr>
            </a:lvl5p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409098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5_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E9B227-F878-A4E7-8D1C-FB71AB8D46FB}"/>
              </a:ext>
            </a:extLst>
          </p:cNvPr>
          <p:cNvPicPr>
            <a:picLocks noChangeAspect="1"/>
          </p:cNvPicPr>
          <p:nvPr userDrawn="1"/>
        </p:nvPicPr>
        <p:blipFill>
          <a:blip r:embed="rId2">
            <a:extLst>
              <a:ext uri="{28A0092B-C50C-407E-A947-70E740481C1C}">
                <a14:useLocalDpi xmlns:a14="http://schemas.microsoft.com/office/drawing/2010/main" val="0"/>
              </a:ext>
            </a:extLst>
          </a:blip>
          <a:srcRect l="32222" r="32222"/>
          <a:stretch/>
        </p:blipFill>
        <p:spPr>
          <a:xfrm>
            <a:off x="8534400" y="0"/>
            <a:ext cx="3657600" cy="6857999"/>
          </a:xfrm>
          <a:prstGeom prst="rect">
            <a:avLst/>
          </a:prstGeom>
        </p:spPr>
      </p:pic>
      <p:sp>
        <p:nvSpPr>
          <p:cNvPr id="4" name="Text Placeholder 55">
            <a:extLst>
              <a:ext uri="{FF2B5EF4-FFF2-40B4-BE49-F238E27FC236}">
                <a16:creationId xmlns:a16="http://schemas.microsoft.com/office/drawing/2014/main" id="{8F251A42-F716-E4BB-9290-94AA5CF40DC4}"/>
              </a:ext>
            </a:extLst>
          </p:cNvPr>
          <p:cNvSpPr>
            <a:spLocks noGrp="1"/>
          </p:cNvSpPr>
          <p:nvPr>
            <p:ph type="body" sz="quarter" idx="16"/>
          </p:nvPr>
        </p:nvSpPr>
        <p:spPr>
          <a:xfrm>
            <a:off x="808325" y="2495739"/>
            <a:ext cx="4601876" cy="1390461"/>
          </a:xfrm>
        </p:spPr>
        <p:txBody>
          <a:bodyPr>
            <a:normAutofit/>
          </a:bodyPr>
          <a:lstStyle>
            <a:lvl1pPr marL="0" indent="0">
              <a:buNone/>
              <a:defRPr sz="4300">
                <a:solidFill>
                  <a:srgbClr val="184341"/>
                </a:solidFill>
                <a:latin typeface="Sitka Display"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Text Placeholder 55">
            <a:extLst>
              <a:ext uri="{FF2B5EF4-FFF2-40B4-BE49-F238E27FC236}">
                <a16:creationId xmlns:a16="http://schemas.microsoft.com/office/drawing/2014/main" id="{4A8CE213-23C1-F683-2534-9B139AF09763}"/>
              </a:ext>
            </a:extLst>
          </p:cNvPr>
          <p:cNvSpPr>
            <a:spLocks noGrp="1"/>
          </p:cNvSpPr>
          <p:nvPr>
            <p:ph type="body" sz="quarter" idx="17"/>
          </p:nvPr>
        </p:nvSpPr>
        <p:spPr>
          <a:xfrm>
            <a:off x="768916" y="4345792"/>
            <a:ext cx="4634733" cy="1148669"/>
          </a:xfrm>
        </p:spPr>
        <p:txBody>
          <a:bodyPr>
            <a:normAutofit/>
          </a:bodyPr>
          <a:lstStyle>
            <a:lvl1pPr marL="0" indent="0">
              <a:buNone/>
              <a:defRPr sz="2200" b="0" i="0">
                <a:solidFill>
                  <a:srgbClr val="184341"/>
                </a:solidFill>
                <a:latin typeface="Trade Gothic Next Light" panose="020B04030403030200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9" name="Picture 8">
            <a:extLst>
              <a:ext uri="{FF2B5EF4-FFF2-40B4-BE49-F238E27FC236}">
                <a16:creationId xmlns:a16="http://schemas.microsoft.com/office/drawing/2014/main" id="{41A2857C-3162-4393-B033-BBC6FDDF5CA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2069" t="21858" r="22538" b="3142"/>
          <a:stretch/>
        </p:blipFill>
        <p:spPr>
          <a:xfrm>
            <a:off x="6915377" y="1772575"/>
            <a:ext cx="3750584" cy="3288406"/>
          </a:xfrm>
          <a:prstGeom prst="rect">
            <a:avLst/>
          </a:prstGeom>
          <a:effectLst>
            <a:outerShdw blurRad="463169" dist="394970" dir="5400000" algn="ctr" rotWithShape="0">
              <a:schemeClr val="tx1">
                <a:alpha val="24000"/>
              </a:schemeClr>
            </a:outerShdw>
          </a:effectLst>
        </p:spPr>
      </p:pic>
    </p:spTree>
    <p:extLst>
      <p:ext uri="{BB962C8B-B14F-4D97-AF65-F5344CB8AC3E}">
        <p14:creationId xmlns:p14="http://schemas.microsoft.com/office/powerpoint/2010/main" val="1900585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Break">
    <p:bg>
      <p:bgPr>
        <a:solidFill>
          <a:srgbClr val="401F20"/>
        </a:solidFill>
        <a:effectLst/>
      </p:bgPr>
    </p:bg>
    <p:spTree>
      <p:nvGrpSpPr>
        <p:cNvPr id="1" name=""/>
        <p:cNvGrpSpPr/>
        <p:nvPr/>
      </p:nvGrpSpPr>
      <p:grpSpPr>
        <a:xfrm>
          <a:off x="0" y="0"/>
          <a:ext cx="0" cy="0"/>
          <a:chOff x="0" y="0"/>
          <a:chExt cx="0" cy="0"/>
        </a:xfrm>
      </p:grpSpPr>
      <p:grpSp>
        <p:nvGrpSpPr>
          <p:cNvPr id="2" name="object 3" hidden="1">
            <a:extLst>
              <a:ext uri="{FF2B5EF4-FFF2-40B4-BE49-F238E27FC236}">
                <a16:creationId xmlns:a16="http://schemas.microsoft.com/office/drawing/2014/main" id="{D77CAE93-954C-E6FA-42ED-99CC5703B233}"/>
              </a:ext>
            </a:extLst>
          </p:cNvPr>
          <p:cNvGrpSpPr>
            <a:grpSpLocks/>
          </p:cNvGrpSpPr>
          <p:nvPr/>
        </p:nvGrpSpPr>
        <p:grpSpPr bwMode="auto">
          <a:xfrm>
            <a:off x="0" y="0"/>
            <a:ext cx="12192000" cy="6858000"/>
            <a:chOff x="0" y="0"/>
            <a:chExt cx="12191974" cy="6858000"/>
          </a:xfrm>
        </p:grpSpPr>
        <p:pic>
          <p:nvPicPr>
            <p:cNvPr id="3" name="object 4">
              <a:extLst>
                <a:ext uri="{FF2B5EF4-FFF2-40B4-BE49-F238E27FC236}">
                  <a16:creationId xmlns:a16="http://schemas.microsoft.com/office/drawing/2014/main" id="{926B6FAC-2E3D-08F3-1A59-430B9EB351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0096" y="860767"/>
              <a:ext cx="3750398" cy="32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ject 5">
              <a:extLst>
                <a:ext uri="{FF2B5EF4-FFF2-40B4-BE49-F238E27FC236}">
                  <a16:creationId xmlns:a16="http://schemas.microsoft.com/office/drawing/2014/main" id="{5A2D2893-705D-FD82-2BB3-054ED3B561E5}"/>
                </a:ext>
              </a:extLst>
            </p:cNvPr>
            <p:cNvSpPr>
              <a:spLocks/>
            </p:cNvSpPr>
            <p:nvPr/>
          </p:nvSpPr>
          <p:spPr bwMode="auto">
            <a:xfrm>
              <a:off x="22199" y="0"/>
              <a:ext cx="12169775" cy="6858000"/>
            </a:xfrm>
            <a:custGeom>
              <a:avLst/>
              <a:gdLst>
                <a:gd name="T0" fmla="*/ 12169483 w 12169775"/>
                <a:gd name="T1" fmla="*/ 857605 h 6858000"/>
                <a:gd name="T2" fmla="*/ 7661072 w 12169775"/>
                <a:gd name="T3" fmla="*/ 857605 h 6858000"/>
                <a:gd name="T4" fmla="*/ 7661072 w 12169775"/>
                <a:gd name="T5" fmla="*/ 0 h 6858000"/>
                <a:gd name="T6" fmla="*/ 7654722 w 12169775"/>
                <a:gd name="T7" fmla="*/ 0 h 6858000"/>
                <a:gd name="T8" fmla="*/ 7654722 w 12169775"/>
                <a:gd name="T9" fmla="*/ 857605 h 6858000"/>
                <a:gd name="T10" fmla="*/ 0 w 12169775"/>
                <a:gd name="T11" fmla="*/ 857605 h 6858000"/>
                <a:gd name="T12" fmla="*/ 0 w 12169775"/>
                <a:gd name="T13" fmla="*/ 863955 h 6858000"/>
                <a:gd name="T14" fmla="*/ 7654722 w 12169775"/>
                <a:gd name="T15" fmla="*/ 863955 h 6858000"/>
                <a:gd name="T16" fmla="*/ 7654722 w 12169775"/>
                <a:gd name="T17" fmla="*/ 6858000 h 6858000"/>
                <a:gd name="T18" fmla="*/ 7661072 w 12169775"/>
                <a:gd name="T19" fmla="*/ 6858000 h 6858000"/>
                <a:gd name="T20" fmla="*/ 7661072 w 12169775"/>
                <a:gd name="T21" fmla="*/ 863955 h 6858000"/>
                <a:gd name="T22" fmla="*/ 12169483 w 12169775"/>
                <a:gd name="T23" fmla="*/ 863955 h 6858000"/>
                <a:gd name="T24" fmla="*/ 12169483 w 12169775"/>
                <a:gd name="T25" fmla="*/ 857605 h 685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69775" h="6858000">
                  <a:moveTo>
                    <a:pt x="12169483" y="857605"/>
                  </a:moveTo>
                  <a:lnTo>
                    <a:pt x="7661072" y="857605"/>
                  </a:lnTo>
                  <a:lnTo>
                    <a:pt x="7661072" y="0"/>
                  </a:lnTo>
                  <a:lnTo>
                    <a:pt x="7654722" y="0"/>
                  </a:lnTo>
                  <a:lnTo>
                    <a:pt x="7654722" y="857605"/>
                  </a:lnTo>
                  <a:lnTo>
                    <a:pt x="0" y="857605"/>
                  </a:lnTo>
                  <a:lnTo>
                    <a:pt x="0" y="863955"/>
                  </a:lnTo>
                  <a:lnTo>
                    <a:pt x="7654722" y="863955"/>
                  </a:lnTo>
                  <a:lnTo>
                    <a:pt x="7654722" y="6858000"/>
                  </a:lnTo>
                  <a:lnTo>
                    <a:pt x="7661072" y="6858000"/>
                  </a:lnTo>
                  <a:lnTo>
                    <a:pt x="7661072" y="863955"/>
                  </a:lnTo>
                  <a:lnTo>
                    <a:pt x="12169483" y="863955"/>
                  </a:lnTo>
                  <a:lnTo>
                    <a:pt x="12169483" y="8576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5" name="object 6">
              <a:extLst>
                <a:ext uri="{FF2B5EF4-FFF2-40B4-BE49-F238E27FC236}">
                  <a16:creationId xmlns:a16="http://schemas.microsoft.com/office/drawing/2014/main" id="{5B822662-7619-ABF5-4E1F-540B274255A5}"/>
                </a:ext>
              </a:extLst>
            </p:cNvPr>
            <p:cNvSpPr>
              <a:spLocks/>
            </p:cNvSpPr>
            <p:nvPr/>
          </p:nvSpPr>
          <p:spPr bwMode="auto">
            <a:xfrm>
              <a:off x="0" y="4130922"/>
              <a:ext cx="12172950" cy="0"/>
            </a:xfrm>
            <a:custGeom>
              <a:avLst/>
              <a:gdLst>
                <a:gd name="T0" fmla="*/ 12172772 w 12172950"/>
                <a:gd name="T1" fmla="*/ 0 w 12172950"/>
              </a:gdLst>
              <a:ahLst/>
              <a:cxnLst>
                <a:cxn ang="0">
                  <a:pos x="T0" y="0"/>
                </a:cxn>
                <a:cxn ang="0">
                  <a:pos x="T1" y="0"/>
                </a:cxn>
              </a:cxnLst>
              <a:rect l="0" t="0" r="r" b="b"/>
              <a:pathLst>
                <a:path w="12172950">
                  <a:moveTo>
                    <a:pt x="12172772" y="0"/>
                  </a:moveTo>
                  <a:lnTo>
                    <a:pt x="0" y="0"/>
                  </a:lnTo>
                </a:path>
              </a:pathLst>
            </a:custGeom>
            <a:noFill/>
            <a:ln w="635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 name="object 7">
              <a:extLst>
                <a:ext uri="{FF2B5EF4-FFF2-40B4-BE49-F238E27FC236}">
                  <a16:creationId xmlns:a16="http://schemas.microsoft.com/office/drawing/2014/main" id="{2BAB6B84-8579-5ED0-945F-0E010C388D4C}"/>
                </a:ext>
              </a:extLst>
            </p:cNvPr>
            <p:cNvSpPr>
              <a:spLocks/>
            </p:cNvSpPr>
            <p:nvPr/>
          </p:nvSpPr>
          <p:spPr bwMode="auto">
            <a:xfrm>
              <a:off x="11430891" y="0"/>
              <a:ext cx="6350" cy="6858000"/>
            </a:xfrm>
            <a:custGeom>
              <a:avLst/>
              <a:gdLst>
                <a:gd name="T0" fmla="*/ 0 w 6350"/>
                <a:gd name="T1" fmla="*/ 6858000 h 6858000"/>
                <a:gd name="T2" fmla="*/ 6350 w 6350"/>
                <a:gd name="T3" fmla="*/ 6858000 h 6858000"/>
                <a:gd name="T4" fmla="*/ 6350 w 6350"/>
                <a:gd name="T5" fmla="*/ 0 h 6858000"/>
                <a:gd name="T6" fmla="*/ 0 w 6350"/>
                <a:gd name="T7" fmla="*/ 0 h 6858000"/>
                <a:gd name="T8" fmla="*/ 0 w 6350"/>
                <a:gd name="T9" fmla="*/ 6858000 h 6858000"/>
              </a:gdLst>
              <a:ahLst/>
              <a:cxnLst>
                <a:cxn ang="0">
                  <a:pos x="T0" y="T1"/>
                </a:cxn>
                <a:cxn ang="0">
                  <a:pos x="T2" y="T3"/>
                </a:cxn>
                <a:cxn ang="0">
                  <a:pos x="T4" y="T5"/>
                </a:cxn>
                <a:cxn ang="0">
                  <a:pos x="T6" y="T7"/>
                </a:cxn>
                <a:cxn ang="0">
                  <a:pos x="T8" y="T9"/>
                </a:cxn>
              </a:cxnLst>
              <a:rect l="0" t="0" r="r" b="b"/>
              <a:pathLst>
                <a:path w="6350" h="6858000">
                  <a:moveTo>
                    <a:pt x="0" y="6858000"/>
                  </a:moveTo>
                  <a:lnTo>
                    <a:pt x="6350" y="6858000"/>
                  </a:lnTo>
                  <a:lnTo>
                    <a:pt x="6350" y="0"/>
                  </a:lnTo>
                  <a:lnTo>
                    <a:pt x="0" y="0"/>
                  </a:lnTo>
                  <a:lnTo>
                    <a:pt x="0" y="68580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7" name="object 8">
              <a:extLst>
                <a:ext uri="{FF2B5EF4-FFF2-40B4-BE49-F238E27FC236}">
                  <a16:creationId xmlns:a16="http://schemas.microsoft.com/office/drawing/2014/main" id="{EE7CF461-05F8-9636-FC57-22D82F1C723F}"/>
                </a:ext>
              </a:extLst>
            </p:cNvPr>
            <p:cNvSpPr>
              <a:spLocks/>
            </p:cNvSpPr>
            <p:nvPr/>
          </p:nvSpPr>
          <p:spPr bwMode="auto">
            <a:xfrm>
              <a:off x="7358189" y="538441"/>
              <a:ext cx="4398010" cy="3915410"/>
            </a:xfrm>
            <a:custGeom>
              <a:avLst/>
              <a:gdLst>
                <a:gd name="T0" fmla="*/ 643788 w 4398009"/>
                <a:gd name="T1" fmla="*/ 3593312 h 3915410"/>
                <a:gd name="T2" fmla="*/ 339966 w 4398009"/>
                <a:gd name="T3" fmla="*/ 3569944 h 3915410"/>
                <a:gd name="T4" fmla="*/ 321932 w 4398009"/>
                <a:gd name="T5" fmla="*/ 3270351 h 3915410"/>
                <a:gd name="T6" fmla="*/ 303834 w 4398009"/>
                <a:gd name="T7" fmla="*/ 3569944 h 3915410"/>
                <a:gd name="T8" fmla="*/ 0 w 4398009"/>
                <a:gd name="T9" fmla="*/ 3593312 h 3915410"/>
                <a:gd name="T10" fmla="*/ 303834 w 4398009"/>
                <a:gd name="T11" fmla="*/ 3616693 h 3915410"/>
                <a:gd name="T12" fmla="*/ 321932 w 4398009"/>
                <a:gd name="T13" fmla="*/ 3915003 h 3915410"/>
                <a:gd name="T14" fmla="*/ 339966 w 4398009"/>
                <a:gd name="T15" fmla="*/ 3616693 h 3915410"/>
                <a:gd name="T16" fmla="*/ 643788 w 4398009"/>
                <a:gd name="T17" fmla="*/ 3593312 h 3915410"/>
                <a:gd name="T18" fmla="*/ 643788 w 4398009"/>
                <a:gd name="T19" fmla="*/ 322961 h 3915410"/>
                <a:gd name="T20" fmla="*/ 339966 w 4398009"/>
                <a:gd name="T21" fmla="*/ 299593 h 3915410"/>
                <a:gd name="T22" fmla="*/ 321932 w 4398009"/>
                <a:gd name="T23" fmla="*/ 0 h 3915410"/>
                <a:gd name="T24" fmla="*/ 303834 w 4398009"/>
                <a:gd name="T25" fmla="*/ 299593 h 3915410"/>
                <a:gd name="T26" fmla="*/ 0 w 4398009"/>
                <a:gd name="T27" fmla="*/ 322961 h 3915410"/>
                <a:gd name="T28" fmla="*/ 303834 w 4398009"/>
                <a:gd name="T29" fmla="*/ 346341 h 3915410"/>
                <a:gd name="T30" fmla="*/ 321932 w 4398009"/>
                <a:gd name="T31" fmla="*/ 644652 h 3915410"/>
                <a:gd name="T32" fmla="*/ 339966 w 4398009"/>
                <a:gd name="T33" fmla="*/ 346341 h 3915410"/>
                <a:gd name="T34" fmla="*/ 643788 w 4398009"/>
                <a:gd name="T35" fmla="*/ 322961 h 3915410"/>
                <a:gd name="T36" fmla="*/ 4397768 w 4398009"/>
                <a:gd name="T37" fmla="*/ 3593312 h 3915410"/>
                <a:gd name="T38" fmla="*/ 4093946 w 4398009"/>
                <a:gd name="T39" fmla="*/ 3569944 h 3915410"/>
                <a:gd name="T40" fmla="*/ 4075912 w 4398009"/>
                <a:gd name="T41" fmla="*/ 3270351 h 3915410"/>
                <a:gd name="T42" fmla="*/ 4057815 w 4398009"/>
                <a:gd name="T43" fmla="*/ 3569944 h 3915410"/>
                <a:gd name="T44" fmla="*/ 3753980 w 4398009"/>
                <a:gd name="T45" fmla="*/ 3593312 h 3915410"/>
                <a:gd name="T46" fmla="*/ 4057815 w 4398009"/>
                <a:gd name="T47" fmla="*/ 3616693 h 3915410"/>
                <a:gd name="T48" fmla="*/ 4075912 w 4398009"/>
                <a:gd name="T49" fmla="*/ 3915003 h 3915410"/>
                <a:gd name="T50" fmla="*/ 4093946 w 4398009"/>
                <a:gd name="T51" fmla="*/ 3616693 h 3915410"/>
                <a:gd name="T52" fmla="*/ 4397768 w 4398009"/>
                <a:gd name="T53" fmla="*/ 3593312 h 3915410"/>
                <a:gd name="T54" fmla="*/ 4397768 w 4398009"/>
                <a:gd name="T55" fmla="*/ 322961 h 3915410"/>
                <a:gd name="T56" fmla="*/ 4093946 w 4398009"/>
                <a:gd name="T57" fmla="*/ 299593 h 3915410"/>
                <a:gd name="T58" fmla="*/ 4075912 w 4398009"/>
                <a:gd name="T59" fmla="*/ 0 h 3915410"/>
                <a:gd name="T60" fmla="*/ 4057815 w 4398009"/>
                <a:gd name="T61" fmla="*/ 299593 h 3915410"/>
                <a:gd name="T62" fmla="*/ 3753980 w 4398009"/>
                <a:gd name="T63" fmla="*/ 322961 h 3915410"/>
                <a:gd name="T64" fmla="*/ 4057815 w 4398009"/>
                <a:gd name="T65" fmla="*/ 346341 h 3915410"/>
                <a:gd name="T66" fmla="*/ 4075912 w 4398009"/>
                <a:gd name="T67" fmla="*/ 644652 h 3915410"/>
                <a:gd name="T68" fmla="*/ 4093946 w 4398009"/>
                <a:gd name="T69" fmla="*/ 346341 h 3915410"/>
                <a:gd name="T70" fmla="*/ 4397768 w 4398009"/>
                <a:gd name="T71" fmla="*/ 322961 h 3915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98009" h="3915410">
                  <a:moveTo>
                    <a:pt x="643788" y="3593312"/>
                  </a:moveTo>
                  <a:lnTo>
                    <a:pt x="339966" y="3569944"/>
                  </a:lnTo>
                  <a:lnTo>
                    <a:pt x="321932" y="3270351"/>
                  </a:lnTo>
                  <a:lnTo>
                    <a:pt x="303834" y="3569944"/>
                  </a:lnTo>
                  <a:lnTo>
                    <a:pt x="0" y="3593312"/>
                  </a:lnTo>
                  <a:lnTo>
                    <a:pt x="303834" y="3616693"/>
                  </a:lnTo>
                  <a:lnTo>
                    <a:pt x="321932" y="3915003"/>
                  </a:lnTo>
                  <a:lnTo>
                    <a:pt x="339966" y="3616693"/>
                  </a:lnTo>
                  <a:lnTo>
                    <a:pt x="643788" y="3593312"/>
                  </a:lnTo>
                  <a:close/>
                </a:path>
                <a:path w="4398009" h="3915410">
                  <a:moveTo>
                    <a:pt x="643788" y="322961"/>
                  </a:moveTo>
                  <a:lnTo>
                    <a:pt x="339966" y="299593"/>
                  </a:lnTo>
                  <a:lnTo>
                    <a:pt x="321932" y="0"/>
                  </a:lnTo>
                  <a:lnTo>
                    <a:pt x="303834" y="299593"/>
                  </a:lnTo>
                  <a:lnTo>
                    <a:pt x="0" y="322961"/>
                  </a:lnTo>
                  <a:lnTo>
                    <a:pt x="303834" y="346341"/>
                  </a:lnTo>
                  <a:lnTo>
                    <a:pt x="321932" y="644652"/>
                  </a:lnTo>
                  <a:lnTo>
                    <a:pt x="339966" y="346341"/>
                  </a:lnTo>
                  <a:lnTo>
                    <a:pt x="643788" y="322961"/>
                  </a:lnTo>
                  <a:close/>
                </a:path>
                <a:path w="4398009" h="3915410">
                  <a:moveTo>
                    <a:pt x="4397768" y="3593312"/>
                  </a:moveTo>
                  <a:lnTo>
                    <a:pt x="4093946" y="3569944"/>
                  </a:lnTo>
                  <a:lnTo>
                    <a:pt x="4075912" y="3270351"/>
                  </a:lnTo>
                  <a:lnTo>
                    <a:pt x="4057815" y="3569944"/>
                  </a:lnTo>
                  <a:lnTo>
                    <a:pt x="3753980" y="3593312"/>
                  </a:lnTo>
                  <a:lnTo>
                    <a:pt x="4057815" y="3616693"/>
                  </a:lnTo>
                  <a:lnTo>
                    <a:pt x="4075912" y="3915003"/>
                  </a:lnTo>
                  <a:lnTo>
                    <a:pt x="4093946" y="3616693"/>
                  </a:lnTo>
                  <a:lnTo>
                    <a:pt x="4397768" y="3593312"/>
                  </a:lnTo>
                  <a:close/>
                </a:path>
                <a:path w="4398009" h="3915410">
                  <a:moveTo>
                    <a:pt x="4397768" y="322961"/>
                  </a:moveTo>
                  <a:lnTo>
                    <a:pt x="4093946" y="299593"/>
                  </a:lnTo>
                  <a:lnTo>
                    <a:pt x="4075912" y="0"/>
                  </a:lnTo>
                  <a:lnTo>
                    <a:pt x="4057815" y="299593"/>
                  </a:lnTo>
                  <a:lnTo>
                    <a:pt x="3753980" y="322961"/>
                  </a:lnTo>
                  <a:lnTo>
                    <a:pt x="4057815" y="346341"/>
                  </a:lnTo>
                  <a:lnTo>
                    <a:pt x="4075912" y="644652"/>
                  </a:lnTo>
                  <a:lnTo>
                    <a:pt x="4093946" y="346341"/>
                  </a:lnTo>
                  <a:lnTo>
                    <a:pt x="4397768" y="3229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sp>
        <p:nvSpPr>
          <p:cNvPr id="8" name="object 9">
            <a:extLst>
              <a:ext uri="{FF2B5EF4-FFF2-40B4-BE49-F238E27FC236}">
                <a16:creationId xmlns:a16="http://schemas.microsoft.com/office/drawing/2014/main" id="{7310D8BD-A4DD-410E-50C1-73341E9DA3FE}"/>
              </a:ext>
            </a:extLst>
          </p:cNvPr>
          <p:cNvSpPr>
            <a:spLocks/>
          </p:cNvSpPr>
          <p:nvPr/>
        </p:nvSpPr>
        <p:spPr bwMode="auto">
          <a:xfrm>
            <a:off x="7675563" y="0"/>
            <a:ext cx="6350" cy="6858000"/>
          </a:xfrm>
          <a:custGeom>
            <a:avLst/>
            <a:gdLst>
              <a:gd name="T0" fmla="*/ 0 w 6350"/>
              <a:gd name="T1" fmla="*/ 6858000 h 6858000"/>
              <a:gd name="T2" fmla="*/ 6350 w 6350"/>
              <a:gd name="T3" fmla="*/ 6858000 h 6858000"/>
              <a:gd name="T4" fmla="*/ 6350 w 6350"/>
              <a:gd name="T5" fmla="*/ 0 h 6858000"/>
              <a:gd name="T6" fmla="*/ 0 w 6350"/>
              <a:gd name="T7" fmla="*/ 0 h 6858000"/>
              <a:gd name="T8" fmla="*/ 0 w 6350"/>
              <a:gd name="T9" fmla="*/ 6858000 h 6858000"/>
            </a:gdLst>
            <a:ahLst/>
            <a:cxnLst>
              <a:cxn ang="0">
                <a:pos x="T0" y="T1"/>
              </a:cxn>
              <a:cxn ang="0">
                <a:pos x="T2" y="T3"/>
              </a:cxn>
              <a:cxn ang="0">
                <a:pos x="T4" y="T5"/>
              </a:cxn>
              <a:cxn ang="0">
                <a:pos x="T6" y="T7"/>
              </a:cxn>
              <a:cxn ang="0">
                <a:pos x="T8" y="T9"/>
              </a:cxn>
            </a:cxnLst>
            <a:rect l="0" t="0" r="r" b="b"/>
            <a:pathLst>
              <a:path w="6350" h="6858000">
                <a:moveTo>
                  <a:pt x="0" y="6858000"/>
                </a:moveTo>
                <a:lnTo>
                  <a:pt x="6350" y="6858000"/>
                </a:lnTo>
                <a:lnTo>
                  <a:pt x="6350" y="0"/>
                </a:lnTo>
                <a:lnTo>
                  <a:pt x="0" y="0"/>
                </a:lnTo>
                <a:lnTo>
                  <a:pt x="0" y="68580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9" name="Freeform 13">
            <a:extLst>
              <a:ext uri="{FF2B5EF4-FFF2-40B4-BE49-F238E27FC236}">
                <a16:creationId xmlns:a16="http://schemas.microsoft.com/office/drawing/2014/main" id="{85CF0014-FA20-7F9A-505B-B2DAFB13886B}"/>
              </a:ext>
            </a:extLst>
          </p:cNvPr>
          <p:cNvSpPr>
            <a:spLocks/>
          </p:cNvSpPr>
          <p:nvPr/>
        </p:nvSpPr>
        <p:spPr bwMode="auto">
          <a:xfrm>
            <a:off x="-42863" y="0"/>
            <a:ext cx="12212638" cy="6858000"/>
          </a:xfrm>
          <a:custGeom>
            <a:avLst/>
            <a:gdLst>
              <a:gd name="T0" fmla="*/ 7995524 w 12213248"/>
              <a:gd name="T1" fmla="*/ 860299 h 6858000"/>
              <a:gd name="T2" fmla="*/ 7742860 w 12213248"/>
              <a:gd name="T3" fmla="*/ 879742 h 6858000"/>
              <a:gd name="T4" fmla="*/ 7727486 w 12213248"/>
              <a:gd name="T5" fmla="*/ 1134050 h 6858000"/>
              <a:gd name="T6" fmla="*/ 7727486 w 12213248"/>
              <a:gd name="T7" fmla="*/ 3847944 h 6858000"/>
              <a:gd name="T8" fmla="*/ 7742860 w 12213248"/>
              <a:gd name="T9" fmla="*/ 4103345 h 6858000"/>
              <a:gd name="T10" fmla="*/ 8003959 w 12213248"/>
              <a:gd name="T11" fmla="*/ 4123427 h 6858000"/>
              <a:gd name="T12" fmla="*/ 11199600 w 12213248"/>
              <a:gd name="T13" fmla="*/ 4123427 h 6858000"/>
              <a:gd name="T14" fmla="*/ 11460710 w 12213248"/>
              <a:gd name="T15" fmla="*/ 4103345 h 6858000"/>
              <a:gd name="T16" fmla="*/ 11471486 w 12213248"/>
              <a:gd name="T17" fmla="*/ 3924949 h 6858000"/>
              <a:gd name="T18" fmla="*/ 11471486 w 12213248"/>
              <a:gd name="T19" fmla="*/ 1057375 h 6858000"/>
              <a:gd name="T20" fmla="*/ 11460710 w 12213248"/>
              <a:gd name="T21" fmla="*/ 879742 h 6858000"/>
              <a:gd name="T22" fmla="*/ 11208037 w 12213248"/>
              <a:gd name="T23" fmla="*/ 860299 h 6858000"/>
              <a:gd name="T24" fmla="*/ 7718342 w 12213248"/>
              <a:gd name="T25" fmla="*/ 0 h 6858000"/>
              <a:gd name="T26" fmla="*/ 7727486 w 12213248"/>
              <a:gd name="T27" fmla="*/ 0 h 6858000"/>
              <a:gd name="T28" fmla="*/ 7727486 w 12213248"/>
              <a:gd name="T29" fmla="*/ 577594 h 6858000"/>
              <a:gd name="T30" fmla="*/ 7742860 w 12213248"/>
              <a:gd name="T31" fmla="*/ 832994 h 6858000"/>
              <a:gd name="T32" fmla="*/ 7978980 w 12213248"/>
              <a:gd name="T33" fmla="*/ 851155 h 6858000"/>
              <a:gd name="T34" fmla="*/ 11224578 w 12213248"/>
              <a:gd name="T35" fmla="*/ 851155 h 6858000"/>
              <a:gd name="T36" fmla="*/ 11460710 w 12213248"/>
              <a:gd name="T37" fmla="*/ 832994 h 6858000"/>
              <a:gd name="T38" fmla="*/ 11471486 w 12213248"/>
              <a:gd name="T39" fmla="*/ 654598 h 6858000"/>
              <a:gd name="T40" fmla="*/ 11471486 w 12213248"/>
              <a:gd name="T41" fmla="*/ 1 h 6858000"/>
              <a:gd name="T42" fmla="*/ 11480630 w 12213248"/>
              <a:gd name="T43" fmla="*/ 1 h 6858000"/>
              <a:gd name="T44" fmla="*/ 11480630 w 12213248"/>
              <a:gd name="T45" fmla="*/ 563686 h 6858000"/>
              <a:gd name="T46" fmla="*/ 11496841 w 12213248"/>
              <a:gd name="T47" fmla="*/ 832994 h 6858000"/>
              <a:gd name="T48" fmla="*/ 11732962 w 12213248"/>
              <a:gd name="T49" fmla="*/ 851155 h 6858000"/>
              <a:gd name="T50" fmla="*/ 12213248 w 12213248"/>
              <a:gd name="T51" fmla="*/ 851155 h 6858000"/>
              <a:gd name="T52" fmla="*/ 12213248 w 12213248"/>
              <a:gd name="T53" fmla="*/ 860299 h 6858000"/>
              <a:gd name="T54" fmla="*/ 11749503 w 12213248"/>
              <a:gd name="T55" fmla="*/ 860299 h 6858000"/>
              <a:gd name="T56" fmla="*/ 11496841 w 12213248"/>
              <a:gd name="T57" fmla="*/ 879742 h 6858000"/>
              <a:gd name="T58" fmla="*/ 11480630 w 12213248"/>
              <a:gd name="T59" fmla="*/ 1147898 h 6858000"/>
              <a:gd name="T60" fmla="*/ 11480630 w 12213248"/>
              <a:gd name="T61" fmla="*/ 3834037 h 6858000"/>
              <a:gd name="T62" fmla="*/ 11496841 w 12213248"/>
              <a:gd name="T63" fmla="*/ 4103345 h 6858000"/>
              <a:gd name="T64" fmla="*/ 11757940 w 12213248"/>
              <a:gd name="T65" fmla="*/ 4123427 h 6858000"/>
              <a:gd name="T66" fmla="*/ 12188952 w 12213248"/>
              <a:gd name="T67" fmla="*/ 4123427 h 6858000"/>
              <a:gd name="T68" fmla="*/ 12188952 w 12213248"/>
              <a:gd name="T69" fmla="*/ 4132571 h 6858000"/>
              <a:gd name="T70" fmla="*/ 11724542 w 12213248"/>
              <a:gd name="T71" fmla="*/ 4132571 h 6858000"/>
              <a:gd name="T72" fmla="*/ 11496841 w 12213248"/>
              <a:gd name="T73" fmla="*/ 4150094 h 6858000"/>
              <a:gd name="T74" fmla="*/ 11480630 w 12213248"/>
              <a:gd name="T75" fmla="*/ 4418249 h 6858000"/>
              <a:gd name="T76" fmla="*/ 11480630 w 12213248"/>
              <a:gd name="T77" fmla="*/ 6858000 h 6858000"/>
              <a:gd name="T78" fmla="*/ 11471486 w 12213248"/>
              <a:gd name="T79" fmla="*/ 6858000 h 6858000"/>
              <a:gd name="T80" fmla="*/ 11471486 w 12213248"/>
              <a:gd name="T81" fmla="*/ 4327726 h 6858000"/>
              <a:gd name="T82" fmla="*/ 11460710 w 12213248"/>
              <a:gd name="T83" fmla="*/ 4150094 h 6858000"/>
              <a:gd name="T84" fmla="*/ 11232999 w 12213248"/>
              <a:gd name="T85" fmla="*/ 4132571 h 6858000"/>
              <a:gd name="T86" fmla="*/ 7970561 w 12213248"/>
              <a:gd name="T87" fmla="*/ 4132571 h 6858000"/>
              <a:gd name="T88" fmla="*/ 7742860 w 12213248"/>
              <a:gd name="T89" fmla="*/ 4150094 h 6858000"/>
              <a:gd name="T90" fmla="*/ 7727486 w 12213248"/>
              <a:gd name="T91" fmla="*/ 4404401 h 6858000"/>
              <a:gd name="T92" fmla="*/ 7727486 w 12213248"/>
              <a:gd name="T93" fmla="*/ 6857999 h 6858000"/>
              <a:gd name="T94" fmla="*/ 7718342 w 12213248"/>
              <a:gd name="T95" fmla="*/ 6857999 h 6858000"/>
              <a:gd name="T96" fmla="*/ 7718342 w 12213248"/>
              <a:gd name="T97" fmla="*/ 4341528 h 6858000"/>
              <a:gd name="T98" fmla="*/ 7706728 w 12213248"/>
              <a:gd name="T99" fmla="*/ 4150094 h 6858000"/>
              <a:gd name="T100" fmla="*/ 7479018 w 12213248"/>
              <a:gd name="T101" fmla="*/ 4132571 h 6858000"/>
              <a:gd name="T102" fmla="*/ 0 w 12213248"/>
              <a:gd name="T103" fmla="*/ 4132571 h 6858000"/>
              <a:gd name="T104" fmla="*/ 0 w 12213248"/>
              <a:gd name="T105" fmla="*/ 4123427 h 6858000"/>
              <a:gd name="T106" fmla="*/ 7445619 w 12213248"/>
              <a:gd name="T107" fmla="*/ 4123427 h 6858000"/>
              <a:gd name="T108" fmla="*/ 7706728 w 12213248"/>
              <a:gd name="T109" fmla="*/ 4103345 h 6858000"/>
              <a:gd name="T110" fmla="*/ 7718342 w 12213248"/>
              <a:gd name="T111" fmla="*/ 3911088 h 6858000"/>
              <a:gd name="T112" fmla="*/ 7718342 w 12213248"/>
              <a:gd name="T113" fmla="*/ 1071177 h 6858000"/>
              <a:gd name="T114" fmla="*/ 7706728 w 12213248"/>
              <a:gd name="T115" fmla="*/ 879742 h 6858000"/>
              <a:gd name="T116" fmla="*/ 7454055 w 12213248"/>
              <a:gd name="T117" fmla="*/ 860299 h 6858000"/>
              <a:gd name="T118" fmla="*/ 24296 w 12213248"/>
              <a:gd name="T119" fmla="*/ 860299 h 6858000"/>
              <a:gd name="T120" fmla="*/ 24296 w 12213248"/>
              <a:gd name="T121" fmla="*/ 851155 h 6858000"/>
              <a:gd name="T122" fmla="*/ 7470599 w 12213248"/>
              <a:gd name="T123" fmla="*/ 851155 h 6858000"/>
              <a:gd name="T124" fmla="*/ 7706728 w 12213248"/>
              <a:gd name="T125" fmla="*/ 832994 h 6858000"/>
              <a:gd name="T126" fmla="*/ 7718342 w 12213248"/>
              <a:gd name="T127" fmla="*/ 640737 h 6858000"/>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60000 65536"/>
              <a:gd name="T190" fmla="*/ 0 60000 65536"/>
              <a:gd name="T191" fmla="*/ 0 60000 65536"/>
            </a:gdLst>
            <a:ahLst/>
            <a:cxnLst>
              <a:cxn ang="T128">
                <a:pos x="T0" y="T1"/>
              </a:cxn>
              <a:cxn ang="T129">
                <a:pos x="T2" y="T3"/>
              </a:cxn>
              <a:cxn ang="T130">
                <a:pos x="T4" y="T5"/>
              </a:cxn>
              <a:cxn ang="T131">
                <a:pos x="T6" y="T7"/>
              </a:cxn>
              <a:cxn ang="T132">
                <a:pos x="T8" y="T9"/>
              </a:cxn>
              <a:cxn ang="T133">
                <a:pos x="T10" y="T11"/>
              </a:cxn>
              <a:cxn ang="T134">
                <a:pos x="T12" y="T13"/>
              </a:cxn>
              <a:cxn ang="T135">
                <a:pos x="T14" y="T15"/>
              </a:cxn>
              <a:cxn ang="T136">
                <a:pos x="T16" y="T17"/>
              </a:cxn>
              <a:cxn ang="T137">
                <a:pos x="T18" y="T19"/>
              </a:cxn>
              <a:cxn ang="T138">
                <a:pos x="T20" y="T21"/>
              </a:cxn>
              <a:cxn ang="T139">
                <a:pos x="T22" y="T23"/>
              </a:cxn>
              <a:cxn ang="T140">
                <a:pos x="T24" y="T25"/>
              </a:cxn>
              <a:cxn ang="T141">
                <a:pos x="T26" y="T27"/>
              </a:cxn>
              <a:cxn ang="T142">
                <a:pos x="T28" y="T29"/>
              </a:cxn>
              <a:cxn ang="T143">
                <a:pos x="T30" y="T31"/>
              </a:cxn>
              <a:cxn ang="T144">
                <a:pos x="T32" y="T33"/>
              </a:cxn>
              <a:cxn ang="T145">
                <a:pos x="T34" y="T35"/>
              </a:cxn>
              <a:cxn ang="T146">
                <a:pos x="T36" y="T37"/>
              </a:cxn>
              <a:cxn ang="T147">
                <a:pos x="T38" y="T39"/>
              </a:cxn>
              <a:cxn ang="T148">
                <a:pos x="T40" y="T41"/>
              </a:cxn>
              <a:cxn ang="T149">
                <a:pos x="T42" y="T43"/>
              </a:cxn>
              <a:cxn ang="T150">
                <a:pos x="T44" y="T45"/>
              </a:cxn>
              <a:cxn ang="T151">
                <a:pos x="T46" y="T47"/>
              </a:cxn>
              <a:cxn ang="T152">
                <a:pos x="T48" y="T49"/>
              </a:cxn>
              <a:cxn ang="T153">
                <a:pos x="T50" y="T51"/>
              </a:cxn>
              <a:cxn ang="T154">
                <a:pos x="T52" y="T53"/>
              </a:cxn>
              <a:cxn ang="T155">
                <a:pos x="T54" y="T55"/>
              </a:cxn>
              <a:cxn ang="T156">
                <a:pos x="T56" y="T57"/>
              </a:cxn>
              <a:cxn ang="T157">
                <a:pos x="T58" y="T59"/>
              </a:cxn>
              <a:cxn ang="T158">
                <a:pos x="T60" y="T61"/>
              </a:cxn>
              <a:cxn ang="T159">
                <a:pos x="T62" y="T63"/>
              </a:cxn>
              <a:cxn ang="T160">
                <a:pos x="T64" y="T65"/>
              </a:cxn>
              <a:cxn ang="T161">
                <a:pos x="T66" y="T67"/>
              </a:cxn>
              <a:cxn ang="T162">
                <a:pos x="T68" y="T69"/>
              </a:cxn>
              <a:cxn ang="T163">
                <a:pos x="T70" y="T71"/>
              </a:cxn>
              <a:cxn ang="T164">
                <a:pos x="T72" y="T73"/>
              </a:cxn>
              <a:cxn ang="T165">
                <a:pos x="T74" y="T75"/>
              </a:cxn>
              <a:cxn ang="T166">
                <a:pos x="T76" y="T77"/>
              </a:cxn>
              <a:cxn ang="T167">
                <a:pos x="T78" y="T79"/>
              </a:cxn>
              <a:cxn ang="T168">
                <a:pos x="T80" y="T81"/>
              </a:cxn>
              <a:cxn ang="T169">
                <a:pos x="T82" y="T83"/>
              </a:cxn>
              <a:cxn ang="T170">
                <a:pos x="T84" y="T85"/>
              </a:cxn>
              <a:cxn ang="T171">
                <a:pos x="T86" y="T87"/>
              </a:cxn>
              <a:cxn ang="T172">
                <a:pos x="T88" y="T89"/>
              </a:cxn>
              <a:cxn ang="T173">
                <a:pos x="T90" y="T91"/>
              </a:cxn>
              <a:cxn ang="T174">
                <a:pos x="T92" y="T93"/>
              </a:cxn>
              <a:cxn ang="T175">
                <a:pos x="T94" y="T95"/>
              </a:cxn>
              <a:cxn ang="T176">
                <a:pos x="T96" y="T97"/>
              </a:cxn>
              <a:cxn ang="T177">
                <a:pos x="T98" y="T99"/>
              </a:cxn>
              <a:cxn ang="T178">
                <a:pos x="T100" y="T101"/>
              </a:cxn>
              <a:cxn ang="T179">
                <a:pos x="T102" y="T103"/>
              </a:cxn>
              <a:cxn ang="T180">
                <a:pos x="T104" y="T105"/>
              </a:cxn>
              <a:cxn ang="T181">
                <a:pos x="T106" y="T107"/>
              </a:cxn>
              <a:cxn ang="T182">
                <a:pos x="T108" y="T109"/>
              </a:cxn>
              <a:cxn ang="T183">
                <a:pos x="T110" y="T111"/>
              </a:cxn>
              <a:cxn ang="T184">
                <a:pos x="T112" y="T113"/>
              </a:cxn>
              <a:cxn ang="T185">
                <a:pos x="T114" y="T115"/>
              </a:cxn>
              <a:cxn ang="T186">
                <a:pos x="T116" y="T117"/>
              </a:cxn>
              <a:cxn ang="T187">
                <a:pos x="T118" y="T119"/>
              </a:cxn>
              <a:cxn ang="T188">
                <a:pos x="T120" y="T121"/>
              </a:cxn>
              <a:cxn ang="T189">
                <a:pos x="T122" y="T123"/>
              </a:cxn>
              <a:cxn ang="T190">
                <a:pos x="T124" y="T125"/>
              </a:cxn>
              <a:cxn ang="T191">
                <a:pos x="T126" y="T127"/>
              </a:cxn>
            </a:cxnLst>
            <a:rect l="0" t="0" r="r" b="b"/>
            <a:pathLst>
              <a:path w="12213248" h="6858000">
                <a:moveTo>
                  <a:pt x="7995524" y="860299"/>
                </a:moveTo>
                <a:lnTo>
                  <a:pt x="7742860" y="879742"/>
                </a:lnTo>
                <a:lnTo>
                  <a:pt x="7727486" y="1134050"/>
                </a:lnTo>
                <a:lnTo>
                  <a:pt x="7727486" y="3847944"/>
                </a:lnTo>
                <a:lnTo>
                  <a:pt x="7742860" y="4103345"/>
                </a:lnTo>
                <a:lnTo>
                  <a:pt x="8003959" y="4123427"/>
                </a:lnTo>
                <a:lnTo>
                  <a:pt x="11199600" y="4123427"/>
                </a:lnTo>
                <a:lnTo>
                  <a:pt x="11460710" y="4103345"/>
                </a:lnTo>
                <a:lnTo>
                  <a:pt x="11471486" y="3924949"/>
                </a:lnTo>
                <a:lnTo>
                  <a:pt x="11471486" y="1057375"/>
                </a:lnTo>
                <a:lnTo>
                  <a:pt x="11460710" y="879742"/>
                </a:lnTo>
                <a:lnTo>
                  <a:pt x="11208037" y="860299"/>
                </a:lnTo>
                <a:lnTo>
                  <a:pt x="7995524" y="860299"/>
                </a:lnTo>
                <a:close/>
                <a:moveTo>
                  <a:pt x="7718342" y="0"/>
                </a:moveTo>
                <a:lnTo>
                  <a:pt x="7727486" y="0"/>
                </a:lnTo>
                <a:lnTo>
                  <a:pt x="7727486" y="577594"/>
                </a:lnTo>
                <a:lnTo>
                  <a:pt x="7742860" y="832994"/>
                </a:lnTo>
                <a:lnTo>
                  <a:pt x="7978980" y="851155"/>
                </a:lnTo>
                <a:lnTo>
                  <a:pt x="11224578" y="851155"/>
                </a:lnTo>
                <a:lnTo>
                  <a:pt x="11460710" y="832994"/>
                </a:lnTo>
                <a:lnTo>
                  <a:pt x="11471486" y="654598"/>
                </a:lnTo>
                <a:lnTo>
                  <a:pt x="11471486" y="1"/>
                </a:lnTo>
                <a:lnTo>
                  <a:pt x="11480630" y="1"/>
                </a:lnTo>
                <a:lnTo>
                  <a:pt x="11480630" y="563686"/>
                </a:lnTo>
                <a:lnTo>
                  <a:pt x="11496841" y="832994"/>
                </a:lnTo>
                <a:lnTo>
                  <a:pt x="11732962" y="851155"/>
                </a:lnTo>
                <a:lnTo>
                  <a:pt x="12213248" y="851155"/>
                </a:lnTo>
                <a:lnTo>
                  <a:pt x="12213248" y="860299"/>
                </a:lnTo>
                <a:lnTo>
                  <a:pt x="11749503" y="860299"/>
                </a:lnTo>
                <a:lnTo>
                  <a:pt x="11496841" y="879742"/>
                </a:lnTo>
                <a:lnTo>
                  <a:pt x="11480630" y="1147898"/>
                </a:lnTo>
                <a:lnTo>
                  <a:pt x="11480630" y="3834037"/>
                </a:lnTo>
                <a:lnTo>
                  <a:pt x="11496841" y="4103345"/>
                </a:lnTo>
                <a:lnTo>
                  <a:pt x="11757940" y="4123427"/>
                </a:lnTo>
                <a:lnTo>
                  <a:pt x="12188952" y="4123427"/>
                </a:lnTo>
                <a:lnTo>
                  <a:pt x="12188952" y="4132571"/>
                </a:lnTo>
                <a:lnTo>
                  <a:pt x="11724542" y="4132571"/>
                </a:lnTo>
                <a:lnTo>
                  <a:pt x="11496841" y="4150094"/>
                </a:lnTo>
                <a:lnTo>
                  <a:pt x="11480630" y="4418249"/>
                </a:lnTo>
                <a:lnTo>
                  <a:pt x="11480630" y="6858000"/>
                </a:lnTo>
                <a:lnTo>
                  <a:pt x="11471486" y="6858000"/>
                </a:lnTo>
                <a:lnTo>
                  <a:pt x="11471486" y="4327726"/>
                </a:lnTo>
                <a:lnTo>
                  <a:pt x="11460710" y="4150094"/>
                </a:lnTo>
                <a:lnTo>
                  <a:pt x="11232999" y="4132571"/>
                </a:lnTo>
                <a:lnTo>
                  <a:pt x="7970561" y="4132571"/>
                </a:lnTo>
                <a:lnTo>
                  <a:pt x="7742860" y="4150094"/>
                </a:lnTo>
                <a:lnTo>
                  <a:pt x="7727486" y="4404401"/>
                </a:lnTo>
                <a:lnTo>
                  <a:pt x="7727486" y="6857999"/>
                </a:lnTo>
                <a:lnTo>
                  <a:pt x="7718342" y="6857999"/>
                </a:lnTo>
                <a:lnTo>
                  <a:pt x="7718342" y="4341528"/>
                </a:lnTo>
                <a:lnTo>
                  <a:pt x="7706728" y="4150094"/>
                </a:lnTo>
                <a:lnTo>
                  <a:pt x="7479018" y="4132571"/>
                </a:lnTo>
                <a:lnTo>
                  <a:pt x="0" y="4132571"/>
                </a:lnTo>
                <a:lnTo>
                  <a:pt x="0" y="4123427"/>
                </a:lnTo>
                <a:lnTo>
                  <a:pt x="7445619" y="4123427"/>
                </a:lnTo>
                <a:lnTo>
                  <a:pt x="7706728" y="4103345"/>
                </a:lnTo>
                <a:lnTo>
                  <a:pt x="7718342" y="3911088"/>
                </a:lnTo>
                <a:lnTo>
                  <a:pt x="7718342" y="1071177"/>
                </a:lnTo>
                <a:lnTo>
                  <a:pt x="7706728" y="879742"/>
                </a:lnTo>
                <a:lnTo>
                  <a:pt x="7454055" y="860299"/>
                </a:lnTo>
                <a:lnTo>
                  <a:pt x="24296" y="860299"/>
                </a:lnTo>
                <a:lnTo>
                  <a:pt x="24296" y="851155"/>
                </a:lnTo>
                <a:lnTo>
                  <a:pt x="7470599" y="851155"/>
                </a:lnTo>
                <a:lnTo>
                  <a:pt x="7706728" y="832994"/>
                </a:lnTo>
                <a:lnTo>
                  <a:pt x="7718342" y="640737"/>
                </a:lnTo>
                <a:lnTo>
                  <a:pt x="771834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52" name="Picture Placeholder 51"/>
          <p:cNvSpPr>
            <a:spLocks noGrp="1"/>
          </p:cNvSpPr>
          <p:nvPr>
            <p:ph type="pic" sz="quarter" idx="15"/>
          </p:nvPr>
        </p:nvSpPr>
        <p:spPr>
          <a:xfrm>
            <a:off x="7684039" y="865341"/>
            <a:ext cx="3744000" cy="3258085"/>
          </a:xfrm>
          <a:custGeom>
            <a:avLst/>
            <a:gdLst>
              <a:gd name="connsiteX0" fmla="*/ 262872 w 3744000"/>
              <a:gd name="connsiteY0" fmla="*/ 0 h 3258085"/>
              <a:gd name="connsiteX1" fmla="*/ 3475385 w 3744000"/>
              <a:gd name="connsiteY1" fmla="*/ 0 h 3258085"/>
              <a:gd name="connsiteX2" fmla="*/ 3728058 w 3744000"/>
              <a:gd name="connsiteY2" fmla="*/ 19443 h 3258085"/>
              <a:gd name="connsiteX3" fmla="*/ 3744000 w 3744000"/>
              <a:gd name="connsiteY3" fmla="*/ 282231 h 3258085"/>
              <a:gd name="connsiteX4" fmla="*/ 3744000 w 3744000"/>
              <a:gd name="connsiteY4" fmla="*/ 2979129 h 3258085"/>
              <a:gd name="connsiteX5" fmla="*/ 3728340 w 3744000"/>
              <a:gd name="connsiteY5" fmla="*/ 3238379 h 3258085"/>
              <a:gd name="connsiteX6" fmla="*/ 3472114 w 3744000"/>
              <a:gd name="connsiteY6" fmla="*/ 3258085 h 3258085"/>
              <a:gd name="connsiteX7" fmla="*/ 276473 w 3744000"/>
              <a:gd name="connsiteY7" fmla="*/ 3258085 h 3258085"/>
              <a:gd name="connsiteX8" fmla="*/ 15374 w 3744000"/>
              <a:gd name="connsiteY8" fmla="*/ 3238003 h 3258085"/>
              <a:gd name="connsiteX9" fmla="*/ 0 w 3744000"/>
              <a:gd name="connsiteY9" fmla="*/ 2982602 h 3258085"/>
              <a:gd name="connsiteX10" fmla="*/ 0 w 3744000"/>
              <a:gd name="connsiteY10" fmla="*/ 268708 h 3258085"/>
              <a:gd name="connsiteX11" fmla="*/ 15092 w 3744000"/>
              <a:gd name="connsiteY11" fmla="*/ 19067 h 325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4000" h="3258085">
                <a:moveTo>
                  <a:pt x="262872" y="0"/>
                </a:moveTo>
                <a:lnTo>
                  <a:pt x="3475385" y="0"/>
                </a:lnTo>
                <a:lnTo>
                  <a:pt x="3728058" y="19443"/>
                </a:lnTo>
                <a:lnTo>
                  <a:pt x="3744000" y="282231"/>
                </a:lnTo>
                <a:lnTo>
                  <a:pt x="3744000" y="2979129"/>
                </a:lnTo>
                <a:lnTo>
                  <a:pt x="3728340" y="3238379"/>
                </a:lnTo>
                <a:lnTo>
                  <a:pt x="3472114" y="3258085"/>
                </a:lnTo>
                <a:lnTo>
                  <a:pt x="276473" y="3258085"/>
                </a:lnTo>
                <a:lnTo>
                  <a:pt x="15374" y="3238003"/>
                </a:lnTo>
                <a:lnTo>
                  <a:pt x="0" y="2982602"/>
                </a:lnTo>
                <a:lnTo>
                  <a:pt x="0" y="268708"/>
                </a:lnTo>
                <a:lnTo>
                  <a:pt x="15092" y="19067"/>
                </a:lnTo>
                <a:close/>
              </a:path>
            </a:pathLst>
          </a:custGeom>
          <a:solidFill>
            <a:schemeClr val="bg1">
              <a:lumMod val="75000"/>
            </a:schemeClr>
          </a:solidFill>
        </p:spPr>
        <p:txBody>
          <a:bodyPr rtlCol="0">
            <a:noAutofit/>
          </a:bodyPr>
          <a:lstStyle/>
          <a:p>
            <a:pPr lvl="0"/>
            <a:r>
              <a:rPr lang="en-US" noProof="0"/>
              <a:t>Click icon to add picture</a:t>
            </a:r>
            <a:endParaRPr lang="en-US" noProof="0" dirty="0"/>
          </a:p>
        </p:txBody>
      </p:sp>
      <p:sp>
        <p:nvSpPr>
          <p:cNvPr id="56" name="Text Placeholder 55"/>
          <p:cNvSpPr>
            <a:spLocks noGrp="1"/>
          </p:cNvSpPr>
          <p:nvPr>
            <p:ph type="body" sz="quarter" idx="16"/>
          </p:nvPr>
        </p:nvSpPr>
        <p:spPr>
          <a:xfrm>
            <a:off x="457199" y="2209800"/>
            <a:ext cx="6485853" cy="1981200"/>
          </a:xfrm>
        </p:spPr>
        <p:txBody>
          <a:bodyPr>
            <a:normAutofit/>
          </a:bodyPr>
          <a:lstStyle>
            <a:lvl1pPr marL="0" indent="0">
              <a:buNone/>
              <a:defRPr sz="5500">
                <a:solidFill>
                  <a:schemeClr val="bg2"/>
                </a:solidFill>
                <a:latin typeface="Sitka Display"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57" name="Text Placeholder 55"/>
          <p:cNvSpPr>
            <a:spLocks noGrp="1"/>
          </p:cNvSpPr>
          <p:nvPr>
            <p:ph type="body" sz="quarter" idx="17"/>
          </p:nvPr>
        </p:nvSpPr>
        <p:spPr>
          <a:xfrm>
            <a:off x="457200" y="4430321"/>
            <a:ext cx="4572000" cy="1148669"/>
          </a:xfrm>
        </p:spPr>
        <p:txBody>
          <a:bodyPr>
            <a:normAutofit/>
          </a:bodyPr>
          <a:lstStyle>
            <a:lvl1pPr marL="0" indent="0">
              <a:buNone/>
              <a:defRPr sz="2200" b="0" i="0">
                <a:solidFill>
                  <a:schemeClr val="bg2"/>
                </a:solidFill>
                <a:latin typeface="Trade Gothic Next Light" panose="020B04030403030200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725255671"/>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ection Break">
    <p:bg>
      <p:bgPr>
        <a:solidFill>
          <a:srgbClr val="1A5E79"/>
        </a:solidFill>
        <a:effectLst/>
      </p:bgPr>
    </p:bg>
    <p:spTree>
      <p:nvGrpSpPr>
        <p:cNvPr id="1" name=""/>
        <p:cNvGrpSpPr/>
        <p:nvPr/>
      </p:nvGrpSpPr>
      <p:grpSpPr>
        <a:xfrm>
          <a:off x="0" y="0"/>
          <a:ext cx="0" cy="0"/>
          <a:chOff x="0" y="0"/>
          <a:chExt cx="0" cy="0"/>
        </a:xfrm>
      </p:grpSpPr>
      <p:grpSp>
        <p:nvGrpSpPr>
          <p:cNvPr id="2" name="object 3" hidden="1">
            <a:extLst>
              <a:ext uri="{FF2B5EF4-FFF2-40B4-BE49-F238E27FC236}">
                <a16:creationId xmlns:a16="http://schemas.microsoft.com/office/drawing/2014/main" id="{AB70E309-9BB1-7B8B-7CAF-AC27AACA758E}"/>
              </a:ext>
            </a:extLst>
          </p:cNvPr>
          <p:cNvGrpSpPr>
            <a:grpSpLocks/>
          </p:cNvGrpSpPr>
          <p:nvPr/>
        </p:nvGrpSpPr>
        <p:grpSpPr bwMode="auto">
          <a:xfrm>
            <a:off x="0" y="0"/>
            <a:ext cx="12192000" cy="6858000"/>
            <a:chOff x="0" y="0"/>
            <a:chExt cx="12191974" cy="6858000"/>
          </a:xfrm>
        </p:grpSpPr>
        <p:pic>
          <p:nvPicPr>
            <p:cNvPr id="3" name="object 4">
              <a:extLst>
                <a:ext uri="{FF2B5EF4-FFF2-40B4-BE49-F238E27FC236}">
                  <a16:creationId xmlns:a16="http://schemas.microsoft.com/office/drawing/2014/main" id="{436205BB-F2FE-9CEA-312F-DFF303F710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0096" y="860767"/>
              <a:ext cx="3750398" cy="32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ject 5">
              <a:extLst>
                <a:ext uri="{FF2B5EF4-FFF2-40B4-BE49-F238E27FC236}">
                  <a16:creationId xmlns:a16="http://schemas.microsoft.com/office/drawing/2014/main" id="{DA8447BF-6CE5-973D-11E6-8DAD9E91841C}"/>
                </a:ext>
              </a:extLst>
            </p:cNvPr>
            <p:cNvSpPr>
              <a:spLocks/>
            </p:cNvSpPr>
            <p:nvPr/>
          </p:nvSpPr>
          <p:spPr bwMode="auto">
            <a:xfrm>
              <a:off x="22199" y="0"/>
              <a:ext cx="12169775" cy="6858000"/>
            </a:xfrm>
            <a:custGeom>
              <a:avLst/>
              <a:gdLst>
                <a:gd name="T0" fmla="*/ 12169483 w 12169775"/>
                <a:gd name="T1" fmla="*/ 857605 h 6858000"/>
                <a:gd name="T2" fmla="*/ 7661072 w 12169775"/>
                <a:gd name="T3" fmla="*/ 857605 h 6858000"/>
                <a:gd name="T4" fmla="*/ 7661072 w 12169775"/>
                <a:gd name="T5" fmla="*/ 0 h 6858000"/>
                <a:gd name="T6" fmla="*/ 7654722 w 12169775"/>
                <a:gd name="T7" fmla="*/ 0 h 6858000"/>
                <a:gd name="T8" fmla="*/ 7654722 w 12169775"/>
                <a:gd name="T9" fmla="*/ 857605 h 6858000"/>
                <a:gd name="T10" fmla="*/ 0 w 12169775"/>
                <a:gd name="T11" fmla="*/ 857605 h 6858000"/>
                <a:gd name="T12" fmla="*/ 0 w 12169775"/>
                <a:gd name="T13" fmla="*/ 863955 h 6858000"/>
                <a:gd name="T14" fmla="*/ 7654722 w 12169775"/>
                <a:gd name="T15" fmla="*/ 863955 h 6858000"/>
                <a:gd name="T16" fmla="*/ 7654722 w 12169775"/>
                <a:gd name="T17" fmla="*/ 6858000 h 6858000"/>
                <a:gd name="T18" fmla="*/ 7661072 w 12169775"/>
                <a:gd name="T19" fmla="*/ 6858000 h 6858000"/>
                <a:gd name="T20" fmla="*/ 7661072 w 12169775"/>
                <a:gd name="T21" fmla="*/ 863955 h 6858000"/>
                <a:gd name="T22" fmla="*/ 12169483 w 12169775"/>
                <a:gd name="T23" fmla="*/ 863955 h 6858000"/>
                <a:gd name="T24" fmla="*/ 12169483 w 12169775"/>
                <a:gd name="T25" fmla="*/ 857605 h 685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69775" h="6858000">
                  <a:moveTo>
                    <a:pt x="12169483" y="857605"/>
                  </a:moveTo>
                  <a:lnTo>
                    <a:pt x="7661072" y="857605"/>
                  </a:lnTo>
                  <a:lnTo>
                    <a:pt x="7661072" y="0"/>
                  </a:lnTo>
                  <a:lnTo>
                    <a:pt x="7654722" y="0"/>
                  </a:lnTo>
                  <a:lnTo>
                    <a:pt x="7654722" y="857605"/>
                  </a:lnTo>
                  <a:lnTo>
                    <a:pt x="0" y="857605"/>
                  </a:lnTo>
                  <a:lnTo>
                    <a:pt x="0" y="863955"/>
                  </a:lnTo>
                  <a:lnTo>
                    <a:pt x="7654722" y="863955"/>
                  </a:lnTo>
                  <a:lnTo>
                    <a:pt x="7654722" y="6858000"/>
                  </a:lnTo>
                  <a:lnTo>
                    <a:pt x="7661072" y="6858000"/>
                  </a:lnTo>
                  <a:lnTo>
                    <a:pt x="7661072" y="863955"/>
                  </a:lnTo>
                  <a:lnTo>
                    <a:pt x="12169483" y="863955"/>
                  </a:lnTo>
                  <a:lnTo>
                    <a:pt x="12169483" y="8576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5" name="object 6">
              <a:extLst>
                <a:ext uri="{FF2B5EF4-FFF2-40B4-BE49-F238E27FC236}">
                  <a16:creationId xmlns:a16="http://schemas.microsoft.com/office/drawing/2014/main" id="{8136BD95-A453-869B-8ABF-5A340349F9AF}"/>
                </a:ext>
              </a:extLst>
            </p:cNvPr>
            <p:cNvSpPr>
              <a:spLocks/>
            </p:cNvSpPr>
            <p:nvPr/>
          </p:nvSpPr>
          <p:spPr bwMode="auto">
            <a:xfrm>
              <a:off x="0" y="4130922"/>
              <a:ext cx="12172950" cy="0"/>
            </a:xfrm>
            <a:custGeom>
              <a:avLst/>
              <a:gdLst>
                <a:gd name="T0" fmla="*/ 12172772 w 12172950"/>
                <a:gd name="T1" fmla="*/ 0 w 12172950"/>
              </a:gdLst>
              <a:ahLst/>
              <a:cxnLst>
                <a:cxn ang="0">
                  <a:pos x="T0" y="0"/>
                </a:cxn>
                <a:cxn ang="0">
                  <a:pos x="T1" y="0"/>
                </a:cxn>
              </a:cxnLst>
              <a:rect l="0" t="0" r="r" b="b"/>
              <a:pathLst>
                <a:path w="12172950">
                  <a:moveTo>
                    <a:pt x="12172772" y="0"/>
                  </a:moveTo>
                  <a:lnTo>
                    <a:pt x="0" y="0"/>
                  </a:lnTo>
                </a:path>
              </a:pathLst>
            </a:custGeom>
            <a:noFill/>
            <a:ln w="635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 name="object 7">
              <a:extLst>
                <a:ext uri="{FF2B5EF4-FFF2-40B4-BE49-F238E27FC236}">
                  <a16:creationId xmlns:a16="http://schemas.microsoft.com/office/drawing/2014/main" id="{6A57B364-BE34-1CD9-6B35-130C16172087}"/>
                </a:ext>
              </a:extLst>
            </p:cNvPr>
            <p:cNvSpPr>
              <a:spLocks/>
            </p:cNvSpPr>
            <p:nvPr/>
          </p:nvSpPr>
          <p:spPr bwMode="auto">
            <a:xfrm>
              <a:off x="11430891" y="0"/>
              <a:ext cx="6350" cy="6858000"/>
            </a:xfrm>
            <a:custGeom>
              <a:avLst/>
              <a:gdLst>
                <a:gd name="T0" fmla="*/ 0 w 6350"/>
                <a:gd name="T1" fmla="*/ 6858000 h 6858000"/>
                <a:gd name="T2" fmla="*/ 6350 w 6350"/>
                <a:gd name="T3" fmla="*/ 6858000 h 6858000"/>
                <a:gd name="T4" fmla="*/ 6350 w 6350"/>
                <a:gd name="T5" fmla="*/ 0 h 6858000"/>
                <a:gd name="T6" fmla="*/ 0 w 6350"/>
                <a:gd name="T7" fmla="*/ 0 h 6858000"/>
                <a:gd name="T8" fmla="*/ 0 w 6350"/>
                <a:gd name="T9" fmla="*/ 6858000 h 6858000"/>
              </a:gdLst>
              <a:ahLst/>
              <a:cxnLst>
                <a:cxn ang="0">
                  <a:pos x="T0" y="T1"/>
                </a:cxn>
                <a:cxn ang="0">
                  <a:pos x="T2" y="T3"/>
                </a:cxn>
                <a:cxn ang="0">
                  <a:pos x="T4" y="T5"/>
                </a:cxn>
                <a:cxn ang="0">
                  <a:pos x="T6" y="T7"/>
                </a:cxn>
                <a:cxn ang="0">
                  <a:pos x="T8" y="T9"/>
                </a:cxn>
              </a:cxnLst>
              <a:rect l="0" t="0" r="r" b="b"/>
              <a:pathLst>
                <a:path w="6350" h="6858000">
                  <a:moveTo>
                    <a:pt x="0" y="6858000"/>
                  </a:moveTo>
                  <a:lnTo>
                    <a:pt x="6350" y="6858000"/>
                  </a:lnTo>
                  <a:lnTo>
                    <a:pt x="6350" y="0"/>
                  </a:lnTo>
                  <a:lnTo>
                    <a:pt x="0" y="0"/>
                  </a:lnTo>
                  <a:lnTo>
                    <a:pt x="0" y="68580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7" name="object 8">
              <a:extLst>
                <a:ext uri="{FF2B5EF4-FFF2-40B4-BE49-F238E27FC236}">
                  <a16:creationId xmlns:a16="http://schemas.microsoft.com/office/drawing/2014/main" id="{2BEDFE3B-381C-536C-7F04-2D3D56CAA06C}"/>
                </a:ext>
              </a:extLst>
            </p:cNvPr>
            <p:cNvSpPr>
              <a:spLocks/>
            </p:cNvSpPr>
            <p:nvPr/>
          </p:nvSpPr>
          <p:spPr bwMode="auto">
            <a:xfrm>
              <a:off x="7358189" y="538441"/>
              <a:ext cx="4398010" cy="3915410"/>
            </a:xfrm>
            <a:custGeom>
              <a:avLst/>
              <a:gdLst>
                <a:gd name="T0" fmla="*/ 643788 w 4398009"/>
                <a:gd name="T1" fmla="*/ 3593312 h 3915410"/>
                <a:gd name="T2" fmla="*/ 339966 w 4398009"/>
                <a:gd name="T3" fmla="*/ 3569944 h 3915410"/>
                <a:gd name="T4" fmla="*/ 321932 w 4398009"/>
                <a:gd name="T5" fmla="*/ 3270351 h 3915410"/>
                <a:gd name="T6" fmla="*/ 303834 w 4398009"/>
                <a:gd name="T7" fmla="*/ 3569944 h 3915410"/>
                <a:gd name="T8" fmla="*/ 0 w 4398009"/>
                <a:gd name="T9" fmla="*/ 3593312 h 3915410"/>
                <a:gd name="T10" fmla="*/ 303834 w 4398009"/>
                <a:gd name="T11" fmla="*/ 3616693 h 3915410"/>
                <a:gd name="T12" fmla="*/ 321932 w 4398009"/>
                <a:gd name="T13" fmla="*/ 3915003 h 3915410"/>
                <a:gd name="T14" fmla="*/ 339966 w 4398009"/>
                <a:gd name="T15" fmla="*/ 3616693 h 3915410"/>
                <a:gd name="T16" fmla="*/ 643788 w 4398009"/>
                <a:gd name="T17" fmla="*/ 3593312 h 3915410"/>
                <a:gd name="T18" fmla="*/ 643788 w 4398009"/>
                <a:gd name="T19" fmla="*/ 322961 h 3915410"/>
                <a:gd name="T20" fmla="*/ 339966 w 4398009"/>
                <a:gd name="T21" fmla="*/ 299593 h 3915410"/>
                <a:gd name="T22" fmla="*/ 321932 w 4398009"/>
                <a:gd name="T23" fmla="*/ 0 h 3915410"/>
                <a:gd name="T24" fmla="*/ 303834 w 4398009"/>
                <a:gd name="T25" fmla="*/ 299593 h 3915410"/>
                <a:gd name="T26" fmla="*/ 0 w 4398009"/>
                <a:gd name="T27" fmla="*/ 322961 h 3915410"/>
                <a:gd name="T28" fmla="*/ 303834 w 4398009"/>
                <a:gd name="T29" fmla="*/ 346341 h 3915410"/>
                <a:gd name="T30" fmla="*/ 321932 w 4398009"/>
                <a:gd name="T31" fmla="*/ 644652 h 3915410"/>
                <a:gd name="T32" fmla="*/ 339966 w 4398009"/>
                <a:gd name="T33" fmla="*/ 346341 h 3915410"/>
                <a:gd name="T34" fmla="*/ 643788 w 4398009"/>
                <a:gd name="T35" fmla="*/ 322961 h 3915410"/>
                <a:gd name="T36" fmla="*/ 4397768 w 4398009"/>
                <a:gd name="T37" fmla="*/ 3593312 h 3915410"/>
                <a:gd name="T38" fmla="*/ 4093946 w 4398009"/>
                <a:gd name="T39" fmla="*/ 3569944 h 3915410"/>
                <a:gd name="T40" fmla="*/ 4075912 w 4398009"/>
                <a:gd name="T41" fmla="*/ 3270351 h 3915410"/>
                <a:gd name="T42" fmla="*/ 4057815 w 4398009"/>
                <a:gd name="T43" fmla="*/ 3569944 h 3915410"/>
                <a:gd name="T44" fmla="*/ 3753980 w 4398009"/>
                <a:gd name="T45" fmla="*/ 3593312 h 3915410"/>
                <a:gd name="T46" fmla="*/ 4057815 w 4398009"/>
                <a:gd name="T47" fmla="*/ 3616693 h 3915410"/>
                <a:gd name="T48" fmla="*/ 4075912 w 4398009"/>
                <a:gd name="T49" fmla="*/ 3915003 h 3915410"/>
                <a:gd name="T50" fmla="*/ 4093946 w 4398009"/>
                <a:gd name="T51" fmla="*/ 3616693 h 3915410"/>
                <a:gd name="T52" fmla="*/ 4397768 w 4398009"/>
                <a:gd name="T53" fmla="*/ 3593312 h 3915410"/>
                <a:gd name="T54" fmla="*/ 4397768 w 4398009"/>
                <a:gd name="T55" fmla="*/ 322961 h 3915410"/>
                <a:gd name="T56" fmla="*/ 4093946 w 4398009"/>
                <a:gd name="T57" fmla="*/ 299593 h 3915410"/>
                <a:gd name="T58" fmla="*/ 4075912 w 4398009"/>
                <a:gd name="T59" fmla="*/ 0 h 3915410"/>
                <a:gd name="T60" fmla="*/ 4057815 w 4398009"/>
                <a:gd name="T61" fmla="*/ 299593 h 3915410"/>
                <a:gd name="T62" fmla="*/ 3753980 w 4398009"/>
                <a:gd name="T63" fmla="*/ 322961 h 3915410"/>
                <a:gd name="T64" fmla="*/ 4057815 w 4398009"/>
                <a:gd name="T65" fmla="*/ 346341 h 3915410"/>
                <a:gd name="T66" fmla="*/ 4075912 w 4398009"/>
                <a:gd name="T67" fmla="*/ 644652 h 3915410"/>
                <a:gd name="T68" fmla="*/ 4093946 w 4398009"/>
                <a:gd name="T69" fmla="*/ 346341 h 3915410"/>
                <a:gd name="T70" fmla="*/ 4397768 w 4398009"/>
                <a:gd name="T71" fmla="*/ 322961 h 3915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98009" h="3915410">
                  <a:moveTo>
                    <a:pt x="643788" y="3593312"/>
                  </a:moveTo>
                  <a:lnTo>
                    <a:pt x="339966" y="3569944"/>
                  </a:lnTo>
                  <a:lnTo>
                    <a:pt x="321932" y="3270351"/>
                  </a:lnTo>
                  <a:lnTo>
                    <a:pt x="303834" y="3569944"/>
                  </a:lnTo>
                  <a:lnTo>
                    <a:pt x="0" y="3593312"/>
                  </a:lnTo>
                  <a:lnTo>
                    <a:pt x="303834" y="3616693"/>
                  </a:lnTo>
                  <a:lnTo>
                    <a:pt x="321932" y="3915003"/>
                  </a:lnTo>
                  <a:lnTo>
                    <a:pt x="339966" y="3616693"/>
                  </a:lnTo>
                  <a:lnTo>
                    <a:pt x="643788" y="3593312"/>
                  </a:lnTo>
                  <a:close/>
                </a:path>
                <a:path w="4398009" h="3915410">
                  <a:moveTo>
                    <a:pt x="643788" y="322961"/>
                  </a:moveTo>
                  <a:lnTo>
                    <a:pt x="339966" y="299593"/>
                  </a:lnTo>
                  <a:lnTo>
                    <a:pt x="321932" y="0"/>
                  </a:lnTo>
                  <a:lnTo>
                    <a:pt x="303834" y="299593"/>
                  </a:lnTo>
                  <a:lnTo>
                    <a:pt x="0" y="322961"/>
                  </a:lnTo>
                  <a:lnTo>
                    <a:pt x="303834" y="346341"/>
                  </a:lnTo>
                  <a:lnTo>
                    <a:pt x="321932" y="644652"/>
                  </a:lnTo>
                  <a:lnTo>
                    <a:pt x="339966" y="346341"/>
                  </a:lnTo>
                  <a:lnTo>
                    <a:pt x="643788" y="322961"/>
                  </a:lnTo>
                  <a:close/>
                </a:path>
                <a:path w="4398009" h="3915410">
                  <a:moveTo>
                    <a:pt x="4397768" y="3593312"/>
                  </a:moveTo>
                  <a:lnTo>
                    <a:pt x="4093946" y="3569944"/>
                  </a:lnTo>
                  <a:lnTo>
                    <a:pt x="4075912" y="3270351"/>
                  </a:lnTo>
                  <a:lnTo>
                    <a:pt x="4057815" y="3569944"/>
                  </a:lnTo>
                  <a:lnTo>
                    <a:pt x="3753980" y="3593312"/>
                  </a:lnTo>
                  <a:lnTo>
                    <a:pt x="4057815" y="3616693"/>
                  </a:lnTo>
                  <a:lnTo>
                    <a:pt x="4075912" y="3915003"/>
                  </a:lnTo>
                  <a:lnTo>
                    <a:pt x="4093946" y="3616693"/>
                  </a:lnTo>
                  <a:lnTo>
                    <a:pt x="4397768" y="3593312"/>
                  </a:lnTo>
                  <a:close/>
                </a:path>
                <a:path w="4398009" h="3915410">
                  <a:moveTo>
                    <a:pt x="4397768" y="322961"/>
                  </a:moveTo>
                  <a:lnTo>
                    <a:pt x="4093946" y="299593"/>
                  </a:lnTo>
                  <a:lnTo>
                    <a:pt x="4075912" y="0"/>
                  </a:lnTo>
                  <a:lnTo>
                    <a:pt x="4057815" y="299593"/>
                  </a:lnTo>
                  <a:lnTo>
                    <a:pt x="3753980" y="322961"/>
                  </a:lnTo>
                  <a:lnTo>
                    <a:pt x="4057815" y="346341"/>
                  </a:lnTo>
                  <a:lnTo>
                    <a:pt x="4075912" y="644652"/>
                  </a:lnTo>
                  <a:lnTo>
                    <a:pt x="4093946" y="346341"/>
                  </a:lnTo>
                  <a:lnTo>
                    <a:pt x="4397768" y="3229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sp>
        <p:nvSpPr>
          <p:cNvPr id="8" name="Freeform 12">
            <a:extLst>
              <a:ext uri="{FF2B5EF4-FFF2-40B4-BE49-F238E27FC236}">
                <a16:creationId xmlns:a16="http://schemas.microsoft.com/office/drawing/2014/main" id="{881E7749-AE03-6C25-064A-F036E07AE0CC}"/>
              </a:ext>
            </a:extLst>
          </p:cNvPr>
          <p:cNvSpPr>
            <a:spLocks/>
          </p:cNvSpPr>
          <p:nvPr/>
        </p:nvSpPr>
        <p:spPr bwMode="auto">
          <a:xfrm>
            <a:off x="-20638" y="0"/>
            <a:ext cx="12212638" cy="6858000"/>
          </a:xfrm>
          <a:custGeom>
            <a:avLst/>
            <a:gdLst>
              <a:gd name="T0" fmla="*/ 7995524 w 12213248"/>
              <a:gd name="T1" fmla="*/ 860299 h 6858000"/>
              <a:gd name="T2" fmla="*/ 7742860 w 12213248"/>
              <a:gd name="T3" fmla="*/ 879742 h 6858000"/>
              <a:gd name="T4" fmla="*/ 7727486 w 12213248"/>
              <a:gd name="T5" fmla="*/ 1134050 h 6858000"/>
              <a:gd name="T6" fmla="*/ 7727486 w 12213248"/>
              <a:gd name="T7" fmla="*/ 3847944 h 6858000"/>
              <a:gd name="T8" fmla="*/ 7742860 w 12213248"/>
              <a:gd name="T9" fmla="*/ 4103345 h 6858000"/>
              <a:gd name="T10" fmla="*/ 8003959 w 12213248"/>
              <a:gd name="T11" fmla="*/ 4123427 h 6858000"/>
              <a:gd name="T12" fmla="*/ 11199600 w 12213248"/>
              <a:gd name="T13" fmla="*/ 4123427 h 6858000"/>
              <a:gd name="T14" fmla="*/ 11460710 w 12213248"/>
              <a:gd name="T15" fmla="*/ 4103345 h 6858000"/>
              <a:gd name="T16" fmla="*/ 11471486 w 12213248"/>
              <a:gd name="T17" fmla="*/ 3924949 h 6858000"/>
              <a:gd name="T18" fmla="*/ 11471486 w 12213248"/>
              <a:gd name="T19" fmla="*/ 1057375 h 6858000"/>
              <a:gd name="T20" fmla="*/ 11460710 w 12213248"/>
              <a:gd name="T21" fmla="*/ 879742 h 6858000"/>
              <a:gd name="T22" fmla="*/ 11208037 w 12213248"/>
              <a:gd name="T23" fmla="*/ 860299 h 6858000"/>
              <a:gd name="T24" fmla="*/ 7718342 w 12213248"/>
              <a:gd name="T25" fmla="*/ 0 h 6858000"/>
              <a:gd name="T26" fmla="*/ 7727486 w 12213248"/>
              <a:gd name="T27" fmla="*/ 0 h 6858000"/>
              <a:gd name="T28" fmla="*/ 7727486 w 12213248"/>
              <a:gd name="T29" fmla="*/ 577594 h 6858000"/>
              <a:gd name="T30" fmla="*/ 7742860 w 12213248"/>
              <a:gd name="T31" fmla="*/ 832994 h 6858000"/>
              <a:gd name="T32" fmla="*/ 7978980 w 12213248"/>
              <a:gd name="T33" fmla="*/ 851155 h 6858000"/>
              <a:gd name="T34" fmla="*/ 11224578 w 12213248"/>
              <a:gd name="T35" fmla="*/ 851155 h 6858000"/>
              <a:gd name="T36" fmla="*/ 11460710 w 12213248"/>
              <a:gd name="T37" fmla="*/ 832994 h 6858000"/>
              <a:gd name="T38" fmla="*/ 11471486 w 12213248"/>
              <a:gd name="T39" fmla="*/ 654598 h 6858000"/>
              <a:gd name="T40" fmla="*/ 11471486 w 12213248"/>
              <a:gd name="T41" fmla="*/ 1 h 6858000"/>
              <a:gd name="T42" fmla="*/ 11480630 w 12213248"/>
              <a:gd name="T43" fmla="*/ 1 h 6858000"/>
              <a:gd name="T44" fmla="*/ 11480630 w 12213248"/>
              <a:gd name="T45" fmla="*/ 563686 h 6858000"/>
              <a:gd name="T46" fmla="*/ 11496841 w 12213248"/>
              <a:gd name="T47" fmla="*/ 832994 h 6858000"/>
              <a:gd name="T48" fmla="*/ 11732962 w 12213248"/>
              <a:gd name="T49" fmla="*/ 851155 h 6858000"/>
              <a:gd name="T50" fmla="*/ 12213248 w 12213248"/>
              <a:gd name="T51" fmla="*/ 851155 h 6858000"/>
              <a:gd name="T52" fmla="*/ 12213248 w 12213248"/>
              <a:gd name="T53" fmla="*/ 860299 h 6858000"/>
              <a:gd name="T54" fmla="*/ 11749503 w 12213248"/>
              <a:gd name="T55" fmla="*/ 860299 h 6858000"/>
              <a:gd name="T56" fmla="*/ 11496841 w 12213248"/>
              <a:gd name="T57" fmla="*/ 879742 h 6858000"/>
              <a:gd name="T58" fmla="*/ 11480630 w 12213248"/>
              <a:gd name="T59" fmla="*/ 1147898 h 6858000"/>
              <a:gd name="T60" fmla="*/ 11480630 w 12213248"/>
              <a:gd name="T61" fmla="*/ 3834037 h 6858000"/>
              <a:gd name="T62" fmla="*/ 11496841 w 12213248"/>
              <a:gd name="T63" fmla="*/ 4103345 h 6858000"/>
              <a:gd name="T64" fmla="*/ 11757940 w 12213248"/>
              <a:gd name="T65" fmla="*/ 4123427 h 6858000"/>
              <a:gd name="T66" fmla="*/ 12188952 w 12213248"/>
              <a:gd name="T67" fmla="*/ 4123427 h 6858000"/>
              <a:gd name="T68" fmla="*/ 12188952 w 12213248"/>
              <a:gd name="T69" fmla="*/ 4132571 h 6858000"/>
              <a:gd name="T70" fmla="*/ 11724542 w 12213248"/>
              <a:gd name="T71" fmla="*/ 4132571 h 6858000"/>
              <a:gd name="T72" fmla="*/ 11496841 w 12213248"/>
              <a:gd name="T73" fmla="*/ 4150094 h 6858000"/>
              <a:gd name="T74" fmla="*/ 11480630 w 12213248"/>
              <a:gd name="T75" fmla="*/ 4418249 h 6858000"/>
              <a:gd name="T76" fmla="*/ 11480630 w 12213248"/>
              <a:gd name="T77" fmla="*/ 6858000 h 6858000"/>
              <a:gd name="T78" fmla="*/ 11471486 w 12213248"/>
              <a:gd name="T79" fmla="*/ 6858000 h 6858000"/>
              <a:gd name="T80" fmla="*/ 11471486 w 12213248"/>
              <a:gd name="T81" fmla="*/ 4327726 h 6858000"/>
              <a:gd name="T82" fmla="*/ 11460710 w 12213248"/>
              <a:gd name="T83" fmla="*/ 4150094 h 6858000"/>
              <a:gd name="T84" fmla="*/ 11232999 w 12213248"/>
              <a:gd name="T85" fmla="*/ 4132571 h 6858000"/>
              <a:gd name="T86" fmla="*/ 7970561 w 12213248"/>
              <a:gd name="T87" fmla="*/ 4132571 h 6858000"/>
              <a:gd name="T88" fmla="*/ 7742860 w 12213248"/>
              <a:gd name="T89" fmla="*/ 4150094 h 6858000"/>
              <a:gd name="T90" fmla="*/ 7727486 w 12213248"/>
              <a:gd name="T91" fmla="*/ 4404401 h 6858000"/>
              <a:gd name="T92" fmla="*/ 7727486 w 12213248"/>
              <a:gd name="T93" fmla="*/ 6857999 h 6858000"/>
              <a:gd name="T94" fmla="*/ 7718342 w 12213248"/>
              <a:gd name="T95" fmla="*/ 6857999 h 6858000"/>
              <a:gd name="T96" fmla="*/ 7718342 w 12213248"/>
              <a:gd name="T97" fmla="*/ 4341528 h 6858000"/>
              <a:gd name="T98" fmla="*/ 7706728 w 12213248"/>
              <a:gd name="T99" fmla="*/ 4150094 h 6858000"/>
              <a:gd name="T100" fmla="*/ 7479018 w 12213248"/>
              <a:gd name="T101" fmla="*/ 4132571 h 6858000"/>
              <a:gd name="T102" fmla="*/ 0 w 12213248"/>
              <a:gd name="T103" fmla="*/ 4132571 h 6858000"/>
              <a:gd name="T104" fmla="*/ 0 w 12213248"/>
              <a:gd name="T105" fmla="*/ 4123427 h 6858000"/>
              <a:gd name="T106" fmla="*/ 7445619 w 12213248"/>
              <a:gd name="T107" fmla="*/ 4123427 h 6858000"/>
              <a:gd name="T108" fmla="*/ 7706728 w 12213248"/>
              <a:gd name="T109" fmla="*/ 4103345 h 6858000"/>
              <a:gd name="T110" fmla="*/ 7718342 w 12213248"/>
              <a:gd name="T111" fmla="*/ 3911088 h 6858000"/>
              <a:gd name="T112" fmla="*/ 7718342 w 12213248"/>
              <a:gd name="T113" fmla="*/ 1071177 h 6858000"/>
              <a:gd name="T114" fmla="*/ 7706728 w 12213248"/>
              <a:gd name="T115" fmla="*/ 879742 h 6858000"/>
              <a:gd name="T116" fmla="*/ 7454055 w 12213248"/>
              <a:gd name="T117" fmla="*/ 860299 h 6858000"/>
              <a:gd name="T118" fmla="*/ 24296 w 12213248"/>
              <a:gd name="T119" fmla="*/ 860299 h 6858000"/>
              <a:gd name="T120" fmla="*/ 24296 w 12213248"/>
              <a:gd name="T121" fmla="*/ 851155 h 6858000"/>
              <a:gd name="T122" fmla="*/ 7470599 w 12213248"/>
              <a:gd name="T123" fmla="*/ 851155 h 6858000"/>
              <a:gd name="T124" fmla="*/ 7706728 w 12213248"/>
              <a:gd name="T125" fmla="*/ 832994 h 6858000"/>
              <a:gd name="T126" fmla="*/ 7718342 w 12213248"/>
              <a:gd name="T127" fmla="*/ 640737 h 6858000"/>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60000 65536"/>
              <a:gd name="T190" fmla="*/ 0 60000 65536"/>
              <a:gd name="T191" fmla="*/ 0 60000 65536"/>
            </a:gdLst>
            <a:ahLst/>
            <a:cxnLst>
              <a:cxn ang="T128">
                <a:pos x="T0" y="T1"/>
              </a:cxn>
              <a:cxn ang="T129">
                <a:pos x="T2" y="T3"/>
              </a:cxn>
              <a:cxn ang="T130">
                <a:pos x="T4" y="T5"/>
              </a:cxn>
              <a:cxn ang="T131">
                <a:pos x="T6" y="T7"/>
              </a:cxn>
              <a:cxn ang="T132">
                <a:pos x="T8" y="T9"/>
              </a:cxn>
              <a:cxn ang="T133">
                <a:pos x="T10" y="T11"/>
              </a:cxn>
              <a:cxn ang="T134">
                <a:pos x="T12" y="T13"/>
              </a:cxn>
              <a:cxn ang="T135">
                <a:pos x="T14" y="T15"/>
              </a:cxn>
              <a:cxn ang="T136">
                <a:pos x="T16" y="T17"/>
              </a:cxn>
              <a:cxn ang="T137">
                <a:pos x="T18" y="T19"/>
              </a:cxn>
              <a:cxn ang="T138">
                <a:pos x="T20" y="T21"/>
              </a:cxn>
              <a:cxn ang="T139">
                <a:pos x="T22" y="T23"/>
              </a:cxn>
              <a:cxn ang="T140">
                <a:pos x="T24" y="T25"/>
              </a:cxn>
              <a:cxn ang="T141">
                <a:pos x="T26" y="T27"/>
              </a:cxn>
              <a:cxn ang="T142">
                <a:pos x="T28" y="T29"/>
              </a:cxn>
              <a:cxn ang="T143">
                <a:pos x="T30" y="T31"/>
              </a:cxn>
              <a:cxn ang="T144">
                <a:pos x="T32" y="T33"/>
              </a:cxn>
              <a:cxn ang="T145">
                <a:pos x="T34" y="T35"/>
              </a:cxn>
              <a:cxn ang="T146">
                <a:pos x="T36" y="T37"/>
              </a:cxn>
              <a:cxn ang="T147">
                <a:pos x="T38" y="T39"/>
              </a:cxn>
              <a:cxn ang="T148">
                <a:pos x="T40" y="T41"/>
              </a:cxn>
              <a:cxn ang="T149">
                <a:pos x="T42" y="T43"/>
              </a:cxn>
              <a:cxn ang="T150">
                <a:pos x="T44" y="T45"/>
              </a:cxn>
              <a:cxn ang="T151">
                <a:pos x="T46" y="T47"/>
              </a:cxn>
              <a:cxn ang="T152">
                <a:pos x="T48" y="T49"/>
              </a:cxn>
              <a:cxn ang="T153">
                <a:pos x="T50" y="T51"/>
              </a:cxn>
              <a:cxn ang="T154">
                <a:pos x="T52" y="T53"/>
              </a:cxn>
              <a:cxn ang="T155">
                <a:pos x="T54" y="T55"/>
              </a:cxn>
              <a:cxn ang="T156">
                <a:pos x="T56" y="T57"/>
              </a:cxn>
              <a:cxn ang="T157">
                <a:pos x="T58" y="T59"/>
              </a:cxn>
              <a:cxn ang="T158">
                <a:pos x="T60" y="T61"/>
              </a:cxn>
              <a:cxn ang="T159">
                <a:pos x="T62" y="T63"/>
              </a:cxn>
              <a:cxn ang="T160">
                <a:pos x="T64" y="T65"/>
              </a:cxn>
              <a:cxn ang="T161">
                <a:pos x="T66" y="T67"/>
              </a:cxn>
              <a:cxn ang="T162">
                <a:pos x="T68" y="T69"/>
              </a:cxn>
              <a:cxn ang="T163">
                <a:pos x="T70" y="T71"/>
              </a:cxn>
              <a:cxn ang="T164">
                <a:pos x="T72" y="T73"/>
              </a:cxn>
              <a:cxn ang="T165">
                <a:pos x="T74" y="T75"/>
              </a:cxn>
              <a:cxn ang="T166">
                <a:pos x="T76" y="T77"/>
              </a:cxn>
              <a:cxn ang="T167">
                <a:pos x="T78" y="T79"/>
              </a:cxn>
              <a:cxn ang="T168">
                <a:pos x="T80" y="T81"/>
              </a:cxn>
              <a:cxn ang="T169">
                <a:pos x="T82" y="T83"/>
              </a:cxn>
              <a:cxn ang="T170">
                <a:pos x="T84" y="T85"/>
              </a:cxn>
              <a:cxn ang="T171">
                <a:pos x="T86" y="T87"/>
              </a:cxn>
              <a:cxn ang="T172">
                <a:pos x="T88" y="T89"/>
              </a:cxn>
              <a:cxn ang="T173">
                <a:pos x="T90" y="T91"/>
              </a:cxn>
              <a:cxn ang="T174">
                <a:pos x="T92" y="T93"/>
              </a:cxn>
              <a:cxn ang="T175">
                <a:pos x="T94" y="T95"/>
              </a:cxn>
              <a:cxn ang="T176">
                <a:pos x="T96" y="T97"/>
              </a:cxn>
              <a:cxn ang="T177">
                <a:pos x="T98" y="T99"/>
              </a:cxn>
              <a:cxn ang="T178">
                <a:pos x="T100" y="T101"/>
              </a:cxn>
              <a:cxn ang="T179">
                <a:pos x="T102" y="T103"/>
              </a:cxn>
              <a:cxn ang="T180">
                <a:pos x="T104" y="T105"/>
              </a:cxn>
              <a:cxn ang="T181">
                <a:pos x="T106" y="T107"/>
              </a:cxn>
              <a:cxn ang="T182">
                <a:pos x="T108" y="T109"/>
              </a:cxn>
              <a:cxn ang="T183">
                <a:pos x="T110" y="T111"/>
              </a:cxn>
              <a:cxn ang="T184">
                <a:pos x="T112" y="T113"/>
              </a:cxn>
              <a:cxn ang="T185">
                <a:pos x="T114" y="T115"/>
              </a:cxn>
              <a:cxn ang="T186">
                <a:pos x="T116" y="T117"/>
              </a:cxn>
              <a:cxn ang="T187">
                <a:pos x="T118" y="T119"/>
              </a:cxn>
              <a:cxn ang="T188">
                <a:pos x="T120" y="T121"/>
              </a:cxn>
              <a:cxn ang="T189">
                <a:pos x="T122" y="T123"/>
              </a:cxn>
              <a:cxn ang="T190">
                <a:pos x="T124" y="T125"/>
              </a:cxn>
              <a:cxn ang="T191">
                <a:pos x="T126" y="T127"/>
              </a:cxn>
            </a:cxnLst>
            <a:rect l="0" t="0" r="r" b="b"/>
            <a:pathLst>
              <a:path w="12213248" h="6858000">
                <a:moveTo>
                  <a:pt x="7995524" y="860299"/>
                </a:moveTo>
                <a:lnTo>
                  <a:pt x="7742860" y="879742"/>
                </a:lnTo>
                <a:lnTo>
                  <a:pt x="7727486" y="1134050"/>
                </a:lnTo>
                <a:lnTo>
                  <a:pt x="7727486" y="3847944"/>
                </a:lnTo>
                <a:lnTo>
                  <a:pt x="7742860" y="4103345"/>
                </a:lnTo>
                <a:lnTo>
                  <a:pt x="8003959" y="4123427"/>
                </a:lnTo>
                <a:lnTo>
                  <a:pt x="11199600" y="4123427"/>
                </a:lnTo>
                <a:lnTo>
                  <a:pt x="11460710" y="4103345"/>
                </a:lnTo>
                <a:lnTo>
                  <a:pt x="11471486" y="3924949"/>
                </a:lnTo>
                <a:lnTo>
                  <a:pt x="11471486" y="1057375"/>
                </a:lnTo>
                <a:lnTo>
                  <a:pt x="11460710" y="879742"/>
                </a:lnTo>
                <a:lnTo>
                  <a:pt x="11208037" y="860299"/>
                </a:lnTo>
                <a:lnTo>
                  <a:pt x="7995524" y="860299"/>
                </a:lnTo>
                <a:close/>
                <a:moveTo>
                  <a:pt x="7718342" y="0"/>
                </a:moveTo>
                <a:lnTo>
                  <a:pt x="7727486" y="0"/>
                </a:lnTo>
                <a:lnTo>
                  <a:pt x="7727486" y="577594"/>
                </a:lnTo>
                <a:lnTo>
                  <a:pt x="7742860" y="832994"/>
                </a:lnTo>
                <a:lnTo>
                  <a:pt x="7978980" y="851155"/>
                </a:lnTo>
                <a:lnTo>
                  <a:pt x="11224578" y="851155"/>
                </a:lnTo>
                <a:lnTo>
                  <a:pt x="11460710" y="832994"/>
                </a:lnTo>
                <a:lnTo>
                  <a:pt x="11471486" y="654598"/>
                </a:lnTo>
                <a:lnTo>
                  <a:pt x="11471486" y="1"/>
                </a:lnTo>
                <a:lnTo>
                  <a:pt x="11480630" y="1"/>
                </a:lnTo>
                <a:lnTo>
                  <a:pt x="11480630" y="563686"/>
                </a:lnTo>
                <a:lnTo>
                  <a:pt x="11496841" y="832994"/>
                </a:lnTo>
                <a:lnTo>
                  <a:pt x="11732962" y="851155"/>
                </a:lnTo>
                <a:lnTo>
                  <a:pt x="12213248" y="851155"/>
                </a:lnTo>
                <a:lnTo>
                  <a:pt x="12213248" y="860299"/>
                </a:lnTo>
                <a:lnTo>
                  <a:pt x="11749503" y="860299"/>
                </a:lnTo>
                <a:lnTo>
                  <a:pt x="11496841" y="879742"/>
                </a:lnTo>
                <a:lnTo>
                  <a:pt x="11480630" y="1147898"/>
                </a:lnTo>
                <a:lnTo>
                  <a:pt x="11480630" y="3834037"/>
                </a:lnTo>
                <a:lnTo>
                  <a:pt x="11496841" y="4103345"/>
                </a:lnTo>
                <a:lnTo>
                  <a:pt x="11757940" y="4123427"/>
                </a:lnTo>
                <a:lnTo>
                  <a:pt x="12188952" y="4123427"/>
                </a:lnTo>
                <a:lnTo>
                  <a:pt x="12188952" y="4132571"/>
                </a:lnTo>
                <a:lnTo>
                  <a:pt x="11724542" y="4132571"/>
                </a:lnTo>
                <a:lnTo>
                  <a:pt x="11496841" y="4150094"/>
                </a:lnTo>
                <a:lnTo>
                  <a:pt x="11480630" y="4418249"/>
                </a:lnTo>
                <a:lnTo>
                  <a:pt x="11480630" y="6858000"/>
                </a:lnTo>
                <a:lnTo>
                  <a:pt x="11471486" y="6858000"/>
                </a:lnTo>
                <a:lnTo>
                  <a:pt x="11471486" y="4327726"/>
                </a:lnTo>
                <a:lnTo>
                  <a:pt x="11460710" y="4150094"/>
                </a:lnTo>
                <a:lnTo>
                  <a:pt x="11232999" y="4132571"/>
                </a:lnTo>
                <a:lnTo>
                  <a:pt x="7970561" y="4132571"/>
                </a:lnTo>
                <a:lnTo>
                  <a:pt x="7742860" y="4150094"/>
                </a:lnTo>
                <a:lnTo>
                  <a:pt x="7727486" y="4404401"/>
                </a:lnTo>
                <a:lnTo>
                  <a:pt x="7727486" y="6857999"/>
                </a:lnTo>
                <a:lnTo>
                  <a:pt x="7718342" y="6857999"/>
                </a:lnTo>
                <a:lnTo>
                  <a:pt x="7718342" y="4341528"/>
                </a:lnTo>
                <a:lnTo>
                  <a:pt x="7706728" y="4150094"/>
                </a:lnTo>
                <a:lnTo>
                  <a:pt x="7479018" y="4132571"/>
                </a:lnTo>
                <a:lnTo>
                  <a:pt x="0" y="4132571"/>
                </a:lnTo>
                <a:lnTo>
                  <a:pt x="0" y="4123427"/>
                </a:lnTo>
                <a:lnTo>
                  <a:pt x="7445619" y="4123427"/>
                </a:lnTo>
                <a:lnTo>
                  <a:pt x="7706728" y="4103345"/>
                </a:lnTo>
                <a:lnTo>
                  <a:pt x="7718342" y="3911088"/>
                </a:lnTo>
                <a:lnTo>
                  <a:pt x="7718342" y="1071177"/>
                </a:lnTo>
                <a:lnTo>
                  <a:pt x="7706728" y="879742"/>
                </a:lnTo>
                <a:lnTo>
                  <a:pt x="7454055" y="860299"/>
                </a:lnTo>
                <a:lnTo>
                  <a:pt x="24296" y="860299"/>
                </a:lnTo>
                <a:lnTo>
                  <a:pt x="24296" y="851155"/>
                </a:lnTo>
                <a:lnTo>
                  <a:pt x="7470599" y="851155"/>
                </a:lnTo>
                <a:lnTo>
                  <a:pt x="7706728" y="832994"/>
                </a:lnTo>
                <a:lnTo>
                  <a:pt x="7718342" y="640737"/>
                </a:lnTo>
                <a:lnTo>
                  <a:pt x="771834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9" name="object 4" hidden="1">
            <a:extLst>
              <a:ext uri="{FF2B5EF4-FFF2-40B4-BE49-F238E27FC236}">
                <a16:creationId xmlns:a16="http://schemas.microsoft.com/office/drawing/2014/main" id="{EB957EEE-D20F-524F-06AB-817370F589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0800" y="-3175"/>
            <a:ext cx="452437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Placeholder 55"/>
          <p:cNvSpPr>
            <a:spLocks noGrp="1"/>
          </p:cNvSpPr>
          <p:nvPr>
            <p:ph type="body" sz="quarter" idx="17"/>
          </p:nvPr>
        </p:nvSpPr>
        <p:spPr>
          <a:xfrm>
            <a:off x="768916" y="4345792"/>
            <a:ext cx="6376032" cy="1148669"/>
          </a:xfrm>
        </p:spPr>
        <p:txBody>
          <a:bodyPr>
            <a:normAutofit/>
          </a:bodyPr>
          <a:lstStyle>
            <a:lvl1pPr marL="0" indent="0">
              <a:buNone/>
              <a:defRPr sz="2200" b="0" i="0">
                <a:solidFill>
                  <a:schemeClr val="bg2"/>
                </a:solidFill>
                <a:latin typeface="Trade Gothic Next Light" panose="020B04030403030200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9" name="Picture Placeholder 38"/>
          <p:cNvSpPr>
            <a:spLocks noGrp="1"/>
          </p:cNvSpPr>
          <p:nvPr>
            <p:ph type="pic" sz="quarter" idx="15"/>
          </p:nvPr>
        </p:nvSpPr>
        <p:spPr>
          <a:xfrm>
            <a:off x="7706442" y="860768"/>
            <a:ext cx="3744000" cy="3270338"/>
          </a:xfrm>
          <a:custGeom>
            <a:avLst/>
            <a:gdLst>
              <a:gd name="connsiteX0" fmla="*/ 165810 w 3744000"/>
              <a:gd name="connsiteY0" fmla="*/ 0 h 3258085"/>
              <a:gd name="connsiteX1" fmla="*/ 3577957 w 3744000"/>
              <a:gd name="connsiteY1" fmla="*/ 0 h 3258085"/>
              <a:gd name="connsiteX2" fmla="*/ 3730811 w 3744000"/>
              <a:gd name="connsiteY2" fmla="*/ 11762 h 3258085"/>
              <a:gd name="connsiteX3" fmla="*/ 3744000 w 3744000"/>
              <a:gd name="connsiteY3" fmla="*/ 229169 h 3258085"/>
              <a:gd name="connsiteX4" fmla="*/ 3744000 w 3744000"/>
              <a:gd name="connsiteY4" fmla="*/ 3017024 h 3258085"/>
              <a:gd name="connsiteX5" fmla="*/ 3730811 w 3744000"/>
              <a:gd name="connsiteY5" fmla="*/ 3235365 h 3258085"/>
              <a:gd name="connsiteX6" fmla="*/ 3435401 w 3744000"/>
              <a:gd name="connsiteY6" fmla="*/ 3258085 h 3258085"/>
              <a:gd name="connsiteX7" fmla="*/ 308359 w 3744000"/>
              <a:gd name="connsiteY7" fmla="*/ 3258085 h 3258085"/>
              <a:gd name="connsiteX8" fmla="*/ 12961 w 3744000"/>
              <a:gd name="connsiteY8" fmla="*/ 3235365 h 3258085"/>
              <a:gd name="connsiteX9" fmla="*/ 0 w 3744000"/>
              <a:gd name="connsiteY9" fmla="*/ 3020048 h 3258085"/>
              <a:gd name="connsiteX10" fmla="*/ 0 w 3744000"/>
              <a:gd name="connsiteY10" fmla="*/ 226158 h 3258085"/>
              <a:gd name="connsiteX11" fmla="*/ 12961 w 3744000"/>
              <a:gd name="connsiteY11" fmla="*/ 11762 h 325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4000" h="3258085">
                <a:moveTo>
                  <a:pt x="165810" y="0"/>
                </a:moveTo>
                <a:lnTo>
                  <a:pt x="3577957" y="0"/>
                </a:lnTo>
                <a:lnTo>
                  <a:pt x="3730811" y="11762"/>
                </a:lnTo>
                <a:lnTo>
                  <a:pt x="3744000" y="229169"/>
                </a:lnTo>
                <a:lnTo>
                  <a:pt x="3744000" y="3017024"/>
                </a:lnTo>
                <a:lnTo>
                  <a:pt x="3730811" y="3235365"/>
                </a:lnTo>
                <a:lnTo>
                  <a:pt x="3435401" y="3258085"/>
                </a:lnTo>
                <a:lnTo>
                  <a:pt x="308359" y="3258085"/>
                </a:lnTo>
                <a:lnTo>
                  <a:pt x="12961" y="3235365"/>
                </a:lnTo>
                <a:lnTo>
                  <a:pt x="0" y="3020048"/>
                </a:lnTo>
                <a:lnTo>
                  <a:pt x="0" y="226158"/>
                </a:lnTo>
                <a:lnTo>
                  <a:pt x="12961" y="11762"/>
                </a:lnTo>
                <a:close/>
              </a:path>
            </a:pathLst>
          </a:custGeom>
          <a:solidFill>
            <a:schemeClr val="bg1">
              <a:lumMod val="75000"/>
            </a:schemeClr>
          </a:solidFill>
        </p:spPr>
        <p:txBody>
          <a:bodyPr rtlCol="0">
            <a:noAutofit/>
          </a:bodyPr>
          <a:lstStyle/>
          <a:p>
            <a:pPr lvl="0"/>
            <a:endParaRPr lang="en-US" noProof="0" dirty="0"/>
          </a:p>
        </p:txBody>
      </p:sp>
      <p:sp>
        <p:nvSpPr>
          <p:cNvPr id="35" name="Text Placeholder 55"/>
          <p:cNvSpPr>
            <a:spLocks noGrp="1"/>
          </p:cNvSpPr>
          <p:nvPr>
            <p:ph type="body" sz="quarter" idx="16"/>
          </p:nvPr>
        </p:nvSpPr>
        <p:spPr>
          <a:xfrm>
            <a:off x="761506" y="2209800"/>
            <a:ext cx="6383442" cy="1981200"/>
          </a:xfrm>
        </p:spPr>
        <p:txBody>
          <a:bodyPr>
            <a:normAutofit/>
          </a:bodyPr>
          <a:lstStyle>
            <a:lvl1pPr marL="0" indent="0">
              <a:buNone/>
              <a:defRPr sz="5500">
                <a:solidFill>
                  <a:schemeClr val="bg2"/>
                </a:solidFill>
                <a:latin typeface="Sitka Display"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517629289"/>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ection Break">
    <p:bg>
      <p:bgPr>
        <a:solidFill>
          <a:srgbClr val="401F20"/>
        </a:solidFill>
        <a:effectLst/>
      </p:bgPr>
    </p:bg>
    <p:spTree>
      <p:nvGrpSpPr>
        <p:cNvPr id="1" name=""/>
        <p:cNvGrpSpPr/>
        <p:nvPr/>
      </p:nvGrpSpPr>
      <p:grpSpPr>
        <a:xfrm>
          <a:off x="0" y="0"/>
          <a:ext cx="0" cy="0"/>
          <a:chOff x="0" y="0"/>
          <a:chExt cx="0" cy="0"/>
        </a:xfrm>
      </p:grpSpPr>
      <p:sp>
        <p:nvSpPr>
          <p:cNvPr id="6" name="Picture Placeholder 25">
            <a:extLst>
              <a:ext uri="{FF2B5EF4-FFF2-40B4-BE49-F238E27FC236}">
                <a16:creationId xmlns:a16="http://schemas.microsoft.com/office/drawing/2014/main" id="{F8F28102-9B5D-31CF-14F1-85E844255939}"/>
              </a:ext>
            </a:extLst>
          </p:cNvPr>
          <p:cNvSpPr>
            <a:spLocks noGrp="1"/>
          </p:cNvSpPr>
          <p:nvPr>
            <p:ph type="pic" sz="quarter" idx="18"/>
          </p:nvPr>
        </p:nvSpPr>
        <p:spPr>
          <a:xfrm>
            <a:off x="6480622" y="0"/>
            <a:ext cx="5711377" cy="6858000"/>
          </a:xfrm>
          <a:custGeom>
            <a:avLst/>
            <a:gdLst>
              <a:gd name="connsiteX0" fmla="*/ 260542 w 4033677"/>
              <a:gd name="connsiteY0" fmla="*/ 5603990 h 6858000"/>
              <a:gd name="connsiteX1" fmla="*/ 4033677 w 4033677"/>
              <a:gd name="connsiteY1" fmla="*/ 5603990 h 6858000"/>
              <a:gd name="connsiteX2" fmla="*/ 4033677 w 4033677"/>
              <a:gd name="connsiteY2" fmla="*/ 6858000 h 6858000"/>
              <a:gd name="connsiteX3" fmla="*/ 0 w 4033677"/>
              <a:gd name="connsiteY3" fmla="*/ 6858000 h 6858000"/>
              <a:gd name="connsiteX4" fmla="*/ 0 w 4033677"/>
              <a:gd name="connsiteY4" fmla="*/ 5808329 h 6858000"/>
              <a:gd name="connsiteX5" fmla="*/ 11193 w 4033677"/>
              <a:gd name="connsiteY5" fmla="*/ 5623179 h 6858000"/>
              <a:gd name="connsiteX6" fmla="*/ 0 w 4033677"/>
              <a:gd name="connsiteY6" fmla="*/ 0 h 6858000"/>
              <a:gd name="connsiteX7" fmla="*/ 4033677 w 4033677"/>
              <a:gd name="connsiteY7" fmla="*/ 0 h 6858000"/>
              <a:gd name="connsiteX8" fmla="*/ 4033677 w 4033677"/>
              <a:gd name="connsiteY8" fmla="*/ 5594846 h 6858000"/>
              <a:gd name="connsiteX9" fmla="*/ 250631 w 4033677"/>
              <a:gd name="connsiteY9" fmla="*/ 5594846 h 6858000"/>
              <a:gd name="connsiteX10" fmla="*/ 11193 w 4033677"/>
              <a:gd name="connsiteY10" fmla="*/ 5576430 h 6858000"/>
              <a:gd name="connsiteX11" fmla="*/ 0 w 4033677"/>
              <a:gd name="connsiteY11" fmla="*/ 539048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3677" h="6858000">
                <a:moveTo>
                  <a:pt x="260542" y="5603990"/>
                </a:moveTo>
                <a:lnTo>
                  <a:pt x="4033677" y="5603990"/>
                </a:lnTo>
                <a:lnTo>
                  <a:pt x="4033677" y="6858000"/>
                </a:lnTo>
                <a:lnTo>
                  <a:pt x="0" y="6858000"/>
                </a:lnTo>
                <a:lnTo>
                  <a:pt x="0" y="5808329"/>
                </a:lnTo>
                <a:lnTo>
                  <a:pt x="11193" y="5623179"/>
                </a:lnTo>
                <a:close/>
                <a:moveTo>
                  <a:pt x="0" y="0"/>
                </a:moveTo>
                <a:lnTo>
                  <a:pt x="4033677" y="0"/>
                </a:lnTo>
                <a:lnTo>
                  <a:pt x="4033677" y="5594846"/>
                </a:lnTo>
                <a:lnTo>
                  <a:pt x="250631" y="5594846"/>
                </a:lnTo>
                <a:lnTo>
                  <a:pt x="11193" y="5576430"/>
                </a:lnTo>
                <a:lnTo>
                  <a:pt x="0" y="5390485"/>
                </a:lnTo>
                <a:close/>
              </a:path>
            </a:pathLst>
          </a:custGeom>
          <a:solidFill>
            <a:schemeClr val="bg1">
              <a:lumMod val="75000"/>
            </a:schemeClr>
          </a:solidFill>
        </p:spPr>
        <p:txBody>
          <a:bodyPr rtlCol="0">
            <a:noAutofit/>
          </a:bodyPr>
          <a:lstStyle/>
          <a:p>
            <a:pPr lvl="0"/>
            <a:r>
              <a:rPr lang="en-US" noProof="0"/>
              <a:t>Click icon to add picture</a:t>
            </a:r>
          </a:p>
        </p:txBody>
      </p:sp>
      <p:grpSp>
        <p:nvGrpSpPr>
          <p:cNvPr id="3" name="Group 7">
            <a:extLst>
              <a:ext uri="{FF2B5EF4-FFF2-40B4-BE49-F238E27FC236}">
                <a16:creationId xmlns:a16="http://schemas.microsoft.com/office/drawing/2014/main" id="{7240FB8A-24A7-D9E8-EB05-272049066C36}"/>
              </a:ext>
            </a:extLst>
          </p:cNvPr>
          <p:cNvGrpSpPr>
            <a:grpSpLocks/>
          </p:cNvGrpSpPr>
          <p:nvPr/>
        </p:nvGrpSpPr>
        <p:grpSpPr bwMode="auto">
          <a:xfrm>
            <a:off x="4892675" y="336550"/>
            <a:ext cx="1435100" cy="523875"/>
            <a:chOff x="4892642" y="336599"/>
            <a:chExt cx="1434503" cy="524168"/>
          </a:xfrm>
        </p:grpSpPr>
        <p:pic>
          <p:nvPicPr>
            <p:cNvPr id="4" name="object 6">
              <a:extLst>
                <a:ext uri="{FF2B5EF4-FFF2-40B4-BE49-F238E27FC236}">
                  <a16:creationId xmlns:a16="http://schemas.microsoft.com/office/drawing/2014/main" id="{224EF6A3-AD9C-D84C-983A-1361586E64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5645"/>
            <a:stretch>
              <a:fillRect/>
            </a:stretch>
          </p:blipFill>
          <p:spPr bwMode="auto">
            <a:xfrm>
              <a:off x="5977783" y="336599"/>
              <a:ext cx="349362" cy="524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ject 11">
              <a:extLst>
                <a:ext uri="{FF2B5EF4-FFF2-40B4-BE49-F238E27FC236}">
                  <a16:creationId xmlns:a16="http://schemas.microsoft.com/office/drawing/2014/main" id="{5CB34480-0779-3532-3A9E-2DD95C257A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3758"/>
            <a:stretch>
              <a:fillRect/>
            </a:stretch>
          </p:blipFill>
          <p:spPr bwMode="auto">
            <a:xfrm>
              <a:off x="4892642" y="336599"/>
              <a:ext cx="1093687" cy="524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Text Placeholder 55"/>
          <p:cNvSpPr>
            <a:spLocks noGrp="1"/>
          </p:cNvSpPr>
          <p:nvPr>
            <p:ph type="body" sz="quarter" idx="16"/>
          </p:nvPr>
        </p:nvSpPr>
        <p:spPr>
          <a:xfrm>
            <a:off x="808324" y="2495739"/>
            <a:ext cx="5519451" cy="1390461"/>
          </a:xfrm>
        </p:spPr>
        <p:txBody>
          <a:bodyPr>
            <a:normAutofit/>
          </a:bodyPr>
          <a:lstStyle>
            <a:lvl1pPr marL="0" indent="0">
              <a:buNone/>
              <a:defRPr sz="4300">
                <a:solidFill>
                  <a:schemeClr val="bg2"/>
                </a:solidFill>
                <a:latin typeface="Sitka Display"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 name="Text Placeholder 55">
            <a:extLst>
              <a:ext uri="{FF2B5EF4-FFF2-40B4-BE49-F238E27FC236}">
                <a16:creationId xmlns:a16="http://schemas.microsoft.com/office/drawing/2014/main" id="{D83A0E88-8E81-4924-4DF6-92F8F3A5B915}"/>
              </a:ext>
            </a:extLst>
          </p:cNvPr>
          <p:cNvSpPr>
            <a:spLocks noGrp="1"/>
          </p:cNvSpPr>
          <p:nvPr>
            <p:ph type="body" sz="quarter" idx="17"/>
          </p:nvPr>
        </p:nvSpPr>
        <p:spPr>
          <a:xfrm>
            <a:off x="768916" y="4345792"/>
            <a:ext cx="5558859" cy="1148669"/>
          </a:xfrm>
        </p:spPr>
        <p:txBody>
          <a:bodyPr>
            <a:normAutofit/>
          </a:bodyPr>
          <a:lstStyle>
            <a:lvl1pPr marL="0" indent="0">
              <a:buNone/>
              <a:defRPr sz="2200" b="0" i="0">
                <a:solidFill>
                  <a:schemeClr val="bg2"/>
                </a:solidFill>
                <a:latin typeface="Trade Gothic Next Light" panose="020B04030403030200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30847872"/>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Section Break">
    <p:spTree>
      <p:nvGrpSpPr>
        <p:cNvPr id="1" name=""/>
        <p:cNvGrpSpPr/>
        <p:nvPr/>
      </p:nvGrpSpPr>
      <p:grpSpPr>
        <a:xfrm>
          <a:off x="0" y="0"/>
          <a:ext cx="0" cy="0"/>
          <a:chOff x="0" y="0"/>
          <a:chExt cx="0" cy="0"/>
        </a:xfrm>
      </p:grpSpPr>
      <p:sp>
        <p:nvSpPr>
          <p:cNvPr id="26" name="Picture Placeholder 25"/>
          <p:cNvSpPr>
            <a:spLocks noGrp="1"/>
          </p:cNvSpPr>
          <p:nvPr>
            <p:ph type="pic" sz="quarter" idx="13"/>
          </p:nvPr>
        </p:nvSpPr>
        <p:spPr>
          <a:xfrm>
            <a:off x="7209905" y="0"/>
            <a:ext cx="4953000" cy="6858000"/>
          </a:xfrm>
          <a:prstGeom prst="rect">
            <a:avLst/>
          </a:prstGeom>
          <a:solidFill>
            <a:schemeClr val="bg1">
              <a:lumMod val="75000"/>
            </a:schemeClr>
          </a:solidFill>
        </p:spPr>
        <p:txBody>
          <a:bodyPr rtlCol="0">
            <a:noAutofit/>
          </a:bodyPr>
          <a:lstStyle/>
          <a:p>
            <a:pPr lvl="0"/>
            <a:r>
              <a:rPr lang="en-US" noProof="0"/>
              <a:t>Click icon to add picture</a:t>
            </a:r>
          </a:p>
        </p:txBody>
      </p:sp>
      <p:sp>
        <p:nvSpPr>
          <p:cNvPr id="14" name="Picture Placeholder 25"/>
          <p:cNvSpPr>
            <a:spLocks noGrp="1"/>
          </p:cNvSpPr>
          <p:nvPr>
            <p:ph type="pic" sz="quarter" idx="14"/>
          </p:nvPr>
        </p:nvSpPr>
        <p:spPr>
          <a:xfrm>
            <a:off x="6126784" y="1793831"/>
            <a:ext cx="3811965" cy="3270337"/>
          </a:xfrm>
          <a:prstGeom prst="rect">
            <a:avLst/>
          </a:prstGeom>
          <a:solidFill>
            <a:schemeClr val="bg1">
              <a:lumMod val="75000"/>
            </a:schemeClr>
          </a:solidFill>
          <a:effectLst>
            <a:outerShdw blurRad="463211" dist="394710" dir="5400000" algn="tl" rotWithShape="0">
              <a:prstClr val="black">
                <a:alpha val="24000"/>
              </a:prstClr>
            </a:outerShdw>
          </a:effectLst>
        </p:spPr>
        <p:txBody>
          <a:bodyPr rtlCol="0">
            <a:noAutofit/>
          </a:bodyPr>
          <a:lstStyle/>
          <a:p>
            <a:pPr lvl="0"/>
            <a:r>
              <a:rPr lang="en-US" noProof="0"/>
              <a:t>Click icon to add picture</a:t>
            </a:r>
          </a:p>
        </p:txBody>
      </p:sp>
      <p:sp>
        <p:nvSpPr>
          <p:cNvPr id="4" name="Text Placeholder 55">
            <a:extLst>
              <a:ext uri="{FF2B5EF4-FFF2-40B4-BE49-F238E27FC236}">
                <a16:creationId xmlns:a16="http://schemas.microsoft.com/office/drawing/2014/main" id="{8F251A42-F716-E4BB-9290-94AA5CF40DC4}"/>
              </a:ext>
            </a:extLst>
          </p:cNvPr>
          <p:cNvSpPr>
            <a:spLocks noGrp="1"/>
          </p:cNvSpPr>
          <p:nvPr>
            <p:ph type="body" sz="quarter" idx="16"/>
          </p:nvPr>
        </p:nvSpPr>
        <p:spPr>
          <a:xfrm>
            <a:off x="808325" y="2495739"/>
            <a:ext cx="4601876" cy="1390461"/>
          </a:xfrm>
        </p:spPr>
        <p:txBody>
          <a:bodyPr>
            <a:normAutofit/>
          </a:bodyPr>
          <a:lstStyle>
            <a:lvl1pPr marL="0" indent="0">
              <a:buNone/>
              <a:defRPr sz="4300">
                <a:solidFill>
                  <a:srgbClr val="184341"/>
                </a:solidFill>
                <a:latin typeface="Sitka Display"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5" name="Text Placeholder 55">
            <a:extLst>
              <a:ext uri="{FF2B5EF4-FFF2-40B4-BE49-F238E27FC236}">
                <a16:creationId xmlns:a16="http://schemas.microsoft.com/office/drawing/2014/main" id="{4A8CE213-23C1-F683-2534-9B139AF09763}"/>
              </a:ext>
            </a:extLst>
          </p:cNvPr>
          <p:cNvSpPr>
            <a:spLocks noGrp="1"/>
          </p:cNvSpPr>
          <p:nvPr>
            <p:ph type="body" sz="quarter" idx="17"/>
          </p:nvPr>
        </p:nvSpPr>
        <p:spPr>
          <a:xfrm>
            <a:off x="768916" y="4345792"/>
            <a:ext cx="4634733" cy="1148669"/>
          </a:xfrm>
        </p:spPr>
        <p:txBody>
          <a:bodyPr>
            <a:normAutofit/>
          </a:bodyPr>
          <a:lstStyle>
            <a:lvl1pPr marL="0" indent="0">
              <a:buNone/>
              <a:defRPr sz="2200" b="0" i="0">
                <a:solidFill>
                  <a:srgbClr val="184341"/>
                </a:solidFill>
                <a:latin typeface="Trade Gothic Next Light" panose="020B04030403030200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666704668"/>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Section Break">
    <p:bg>
      <p:bgPr>
        <a:solidFill>
          <a:srgbClr val="133D33"/>
        </a:solidFill>
        <a:effectLst/>
      </p:bgPr>
    </p:bg>
    <p:spTree>
      <p:nvGrpSpPr>
        <p:cNvPr id="1" name=""/>
        <p:cNvGrpSpPr/>
        <p:nvPr/>
      </p:nvGrpSpPr>
      <p:grpSpPr>
        <a:xfrm>
          <a:off x="0" y="0"/>
          <a:ext cx="0" cy="0"/>
          <a:chOff x="0" y="0"/>
          <a:chExt cx="0" cy="0"/>
        </a:xfrm>
      </p:grpSpPr>
      <p:grpSp>
        <p:nvGrpSpPr>
          <p:cNvPr id="2" name="object 3" hidden="1">
            <a:extLst>
              <a:ext uri="{FF2B5EF4-FFF2-40B4-BE49-F238E27FC236}">
                <a16:creationId xmlns:a16="http://schemas.microsoft.com/office/drawing/2014/main" id="{8B3421EA-9EAF-850E-1D6A-83870A7950C9}"/>
              </a:ext>
            </a:extLst>
          </p:cNvPr>
          <p:cNvGrpSpPr>
            <a:grpSpLocks/>
          </p:cNvGrpSpPr>
          <p:nvPr/>
        </p:nvGrpSpPr>
        <p:grpSpPr bwMode="auto">
          <a:xfrm>
            <a:off x="0" y="0"/>
            <a:ext cx="12192000" cy="6858000"/>
            <a:chOff x="0" y="0"/>
            <a:chExt cx="12191974" cy="6858000"/>
          </a:xfrm>
        </p:grpSpPr>
        <p:pic>
          <p:nvPicPr>
            <p:cNvPr id="3" name="object 4">
              <a:extLst>
                <a:ext uri="{FF2B5EF4-FFF2-40B4-BE49-F238E27FC236}">
                  <a16:creationId xmlns:a16="http://schemas.microsoft.com/office/drawing/2014/main" id="{70979345-9094-1F62-AD6C-4073027427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0096" y="860767"/>
              <a:ext cx="3750398" cy="32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ject 5">
              <a:extLst>
                <a:ext uri="{FF2B5EF4-FFF2-40B4-BE49-F238E27FC236}">
                  <a16:creationId xmlns:a16="http://schemas.microsoft.com/office/drawing/2014/main" id="{DC523546-05CF-3B5F-CA17-EF42107BF3D2}"/>
                </a:ext>
              </a:extLst>
            </p:cNvPr>
            <p:cNvSpPr>
              <a:spLocks/>
            </p:cNvSpPr>
            <p:nvPr/>
          </p:nvSpPr>
          <p:spPr bwMode="auto">
            <a:xfrm>
              <a:off x="22199" y="0"/>
              <a:ext cx="12169775" cy="6858000"/>
            </a:xfrm>
            <a:custGeom>
              <a:avLst/>
              <a:gdLst>
                <a:gd name="T0" fmla="*/ 12169483 w 12169775"/>
                <a:gd name="T1" fmla="*/ 857605 h 6858000"/>
                <a:gd name="T2" fmla="*/ 7661072 w 12169775"/>
                <a:gd name="T3" fmla="*/ 857605 h 6858000"/>
                <a:gd name="T4" fmla="*/ 7661072 w 12169775"/>
                <a:gd name="T5" fmla="*/ 0 h 6858000"/>
                <a:gd name="T6" fmla="*/ 7654722 w 12169775"/>
                <a:gd name="T7" fmla="*/ 0 h 6858000"/>
                <a:gd name="T8" fmla="*/ 7654722 w 12169775"/>
                <a:gd name="T9" fmla="*/ 857605 h 6858000"/>
                <a:gd name="T10" fmla="*/ 0 w 12169775"/>
                <a:gd name="T11" fmla="*/ 857605 h 6858000"/>
                <a:gd name="T12" fmla="*/ 0 w 12169775"/>
                <a:gd name="T13" fmla="*/ 863955 h 6858000"/>
                <a:gd name="T14" fmla="*/ 7654722 w 12169775"/>
                <a:gd name="T15" fmla="*/ 863955 h 6858000"/>
                <a:gd name="T16" fmla="*/ 7654722 w 12169775"/>
                <a:gd name="T17" fmla="*/ 6858000 h 6858000"/>
                <a:gd name="T18" fmla="*/ 7661072 w 12169775"/>
                <a:gd name="T19" fmla="*/ 6858000 h 6858000"/>
                <a:gd name="T20" fmla="*/ 7661072 w 12169775"/>
                <a:gd name="T21" fmla="*/ 863955 h 6858000"/>
                <a:gd name="T22" fmla="*/ 12169483 w 12169775"/>
                <a:gd name="T23" fmla="*/ 863955 h 6858000"/>
                <a:gd name="T24" fmla="*/ 12169483 w 12169775"/>
                <a:gd name="T25" fmla="*/ 857605 h 685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69775" h="6858000">
                  <a:moveTo>
                    <a:pt x="12169483" y="857605"/>
                  </a:moveTo>
                  <a:lnTo>
                    <a:pt x="7661072" y="857605"/>
                  </a:lnTo>
                  <a:lnTo>
                    <a:pt x="7661072" y="0"/>
                  </a:lnTo>
                  <a:lnTo>
                    <a:pt x="7654722" y="0"/>
                  </a:lnTo>
                  <a:lnTo>
                    <a:pt x="7654722" y="857605"/>
                  </a:lnTo>
                  <a:lnTo>
                    <a:pt x="0" y="857605"/>
                  </a:lnTo>
                  <a:lnTo>
                    <a:pt x="0" y="863955"/>
                  </a:lnTo>
                  <a:lnTo>
                    <a:pt x="7654722" y="863955"/>
                  </a:lnTo>
                  <a:lnTo>
                    <a:pt x="7654722" y="6858000"/>
                  </a:lnTo>
                  <a:lnTo>
                    <a:pt x="7661072" y="6858000"/>
                  </a:lnTo>
                  <a:lnTo>
                    <a:pt x="7661072" y="863955"/>
                  </a:lnTo>
                  <a:lnTo>
                    <a:pt x="12169483" y="863955"/>
                  </a:lnTo>
                  <a:lnTo>
                    <a:pt x="12169483" y="8576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5" name="object 6">
              <a:extLst>
                <a:ext uri="{FF2B5EF4-FFF2-40B4-BE49-F238E27FC236}">
                  <a16:creationId xmlns:a16="http://schemas.microsoft.com/office/drawing/2014/main" id="{0764A8EA-D2A1-4698-8803-F7D32AA3B347}"/>
                </a:ext>
              </a:extLst>
            </p:cNvPr>
            <p:cNvSpPr>
              <a:spLocks/>
            </p:cNvSpPr>
            <p:nvPr/>
          </p:nvSpPr>
          <p:spPr bwMode="auto">
            <a:xfrm>
              <a:off x="0" y="4130922"/>
              <a:ext cx="12172950" cy="0"/>
            </a:xfrm>
            <a:custGeom>
              <a:avLst/>
              <a:gdLst>
                <a:gd name="T0" fmla="*/ 12172772 w 12172950"/>
                <a:gd name="T1" fmla="*/ 0 w 12172950"/>
              </a:gdLst>
              <a:ahLst/>
              <a:cxnLst>
                <a:cxn ang="0">
                  <a:pos x="T0" y="0"/>
                </a:cxn>
                <a:cxn ang="0">
                  <a:pos x="T1" y="0"/>
                </a:cxn>
              </a:cxnLst>
              <a:rect l="0" t="0" r="r" b="b"/>
              <a:pathLst>
                <a:path w="12172950">
                  <a:moveTo>
                    <a:pt x="12172772" y="0"/>
                  </a:moveTo>
                  <a:lnTo>
                    <a:pt x="0" y="0"/>
                  </a:lnTo>
                </a:path>
              </a:pathLst>
            </a:custGeom>
            <a:noFill/>
            <a:ln w="635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 name="object 7">
              <a:extLst>
                <a:ext uri="{FF2B5EF4-FFF2-40B4-BE49-F238E27FC236}">
                  <a16:creationId xmlns:a16="http://schemas.microsoft.com/office/drawing/2014/main" id="{F17B3A3F-9493-3978-5A51-32983249EB34}"/>
                </a:ext>
              </a:extLst>
            </p:cNvPr>
            <p:cNvSpPr>
              <a:spLocks/>
            </p:cNvSpPr>
            <p:nvPr/>
          </p:nvSpPr>
          <p:spPr bwMode="auto">
            <a:xfrm>
              <a:off x="11430891" y="0"/>
              <a:ext cx="6350" cy="6858000"/>
            </a:xfrm>
            <a:custGeom>
              <a:avLst/>
              <a:gdLst>
                <a:gd name="T0" fmla="*/ 0 w 6350"/>
                <a:gd name="T1" fmla="*/ 6858000 h 6858000"/>
                <a:gd name="T2" fmla="*/ 6350 w 6350"/>
                <a:gd name="T3" fmla="*/ 6858000 h 6858000"/>
                <a:gd name="T4" fmla="*/ 6350 w 6350"/>
                <a:gd name="T5" fmla="*/ 0 h 6858000"/>
                <a:gd name="T6" fmla="*/ 0 w 6350"/>
                <a:gd name="T7" fmla="*/ 0 h 6858000"/>
                <a:gd name="T8" fmla="*/ 0 w 6350"/>
                <a:gd name="T9" fmla="*/ 6858000 h 6858000"/>
              </a:gdLst>
              <a:ahLst/>
              <a:cxnLst>
                <a:cxn ang="0">
                  <a:pos x="T0" y="T1"/>
                </a:cxn>
                <a:cxn ang="0">
                  <a:pos x="T2" y="T3"/>
                </a:cxn>
                <a:cxn ang="0">
                  <a:pos x="T4" y="T5"/>
                </a:cxn>
                <a:cxn ang="0">
                  <a:pos x="T6" y="T7"/>
                </a:cxn>
                <a:cxn ang="0">
                  <a:pos x="T8" y="T9"/>
                </a:cxn>
              </a:cxnLst>
              <a:rect l="0" t="0" r="r" b="b"/>
              <a:pathLst>
                <a:path w="6350" h="6858000">
                  <a:moveTo>
                    <a:pt x="0" y="6858000"/>
                  </a:moveTo>
                  <a:lnTo>
                    <a:pt x="6350" y="6858000"/>
                  </a:lnTo>
                  <a:lnTo>
                    <a:pt x="6350" y="0"/>
                  </a:lnTo>
                  <a:lnTo>
                    <a:pt x="0" y="0"/>
                  </a:lnTo>
                  <a:lnTo>
                    <a:pt x="0" y="68580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7" name="object 8">
              <a:extLst>
                <a:ext uri="{FF2B5EF4-FFF2-40B4-BE49-F238E27FC236}">
                  <a16:creationId xmlns:a16="http://schemas.microsoft.com/office/drawing/2014/main" id="{47D4A917-834C-8181-5F09-0BA7A1FF9750}"/>
                </a:ext>
              </a:extLst>
            </p:cNvPr>
            <p:cNvSpPr>
              <a:spLocks/>
            </p:cNvSpPr>
            <p:nvPr/>
          </p:nvSpPr>
          <p:spPr bwMode="auto">
            <a:xfrm>
              <a:off x="7358189" y="538441"/>
              <a:ext cx="4398010" cy="3915410"/>
            </a:xfrm>
            <a:custGeom>
              <a:avLst/>
              <a:gdLst>
                <a:gd name="T0" fmla="*/ 643788 w 4398009"/>
                <a:gd name="T1" fmla="*/ 3593312 h 3915410"/>
                <a:gd name="T2" fmla="*/ 339966 w 4398009"/>
                <a:gd name="T3" fmla="*/ 3569944 h 3915410"/>
                <a:gd name="T4" fmla="*/ 321932 w 4398009"/>
                <a:gd name="T5" fmla="*/ 3270351 h 3915410"/>
                <a:gd name="T6" fmla="*/ 303834 w 4398009"/>
                <a:gd name="T7" fmla="*/ 3569944 h 3915410"/>
                <a:gd name="T8" fmla="*/ 0 w 4398009"/>
                <a:gd name="T9" fmla="*/ 3593312 h 3915410"/>
                <a:gd name="T10" fmla="*/ 303834 w 4398009"/>
                <a:gd name="T11" fmla="*/ 3616693 h 3915410"/>
                <a:gd name="T12" fmla="*/ 321932 w 4398009"/>
                <a:gd name="T13" fmla="*/ 3915003 h 3915410"/>
                <a:gd name="T14" fmla="*/ 339966 w 4398009"/>
                <a:gd name="T15" fmla="*/ 3616693 h 3915410"/>
                <a:gd name="T16" fmla="*/ 643788 w 4398009"/>
                <a:gd name="T17" fmla="*/ 3593312 h 3915410"/>
                <a:gd name="T18" fmla="*/ 643788 w 4398009"/>
                <a:gd name="T19" fmla="*/ 322961 h 3915410"/>
                <a:gd name="T20" fmla="*/ 339966 w 4398009"/>
                <a:gd name="T21" fmla="*/ 299593 h 3915410"/>
                <a:gd name="T22" fmla="*/ 321932 w 4398009"/>
                <a:gd name="T23" fmla="*/ 0 h 3915410"/>
                <a:gd name="T24" fmla="*/ 303834 w 4398009"/>
                <a:gd name="T25" fmla="*/ 299593 h 3915410"/>
                <a:gd name="T26" fmla="*/ 0 w 4398009"/>
                <a:gd name="T27" fmla="*/ 322961 h 3915410"/>
                <a:gd name="T28" fmla="*/ 303834 w 4398009"/>
                <a:gd name="T29" fmla="*/ 346341 h 3915410"/>
                <a:gd name="T30" fmla="*/ 321932 w 4398009"/>
                <a:gd name="T31" fmla="*/ 644652 h 3915410"/>
                <a:gd name="T32" fmla="*/ 339966 w 4398009"/>
                <a:gd name="T33" fmla="*/ 346341 h 3915410"/>
                <a:gd name="T34" fmla="*/ 643788 w 4398009"/>
                <a:gd name="T35" fmla="*/ 322961 h 3915410"/>
                <a:gd name="T36" fmla="*/ 4397768 w 4398009"/>
                <a:gd name="T37" fmla="*/ 3593312 h 3915410"/>
                <a:gd name="T38" fmla="*/ 4093946 w 4398009"/>
                <a:gd name="T39" fmla="*/ 3569944 h 3915410"/>
                <a:gd name="T40" fmla="*/ 4075912 w 4398009"/>
                <a:gd name="T41" fmla="*/ 3270351 h 3915410"/>
                <a:gd name="T42" fmla="*/ 4057815 w 4398009"/>
                <a:gd name="T43" fmla="*/ 3569944 h 3915410"/>
                <a:gd name="T44" fmla="*/ 3753980 w 4398009"/>
                <a:gd name="T45" fmla="*/ 3593312 h 3915410"/>
                <a:gd name="T46" fmla="*/ 4057815 w 4398009"/>
                <a:gd name="T47" fmla="*/ 3616693 h 3915410"/>
                <a:gd name="T48" fmla="*/ 4075912 w 4398009"/>
                <a:gd name="T49" fmla="*/ 3915003 h 3915410"/>
                <a:gd name="T50" fmla="*/ 4093946 w 4398009"/>
                <a:gd name="T51" fmla="*/ 3616693 h 3915410"/>
                <a:gd name="T52" fmla="*/ 4397768 w 4398009"/>
                <a:gd name="T53" fmla="*/ 3593312 h 3915410"/>
                <a:gd name="T54" fmla="*/ 4397768 w 4398009"/>
                <a:gd name="T55" fmla="*/ 322961 h 3915410"/>
                <a:gd name="T56" fmla="*/ 4093946 w 4398009"/>
                <a:gd name="T57" fmla="*/ 299593 h 3915410"/>
                <a:gd name="T58" fmla="*/ 4075912 w 4398009"/>
                <a:gd name="T59" fmla="*/ 0 h 3915410"/>
                <a:gd name="T60" fmla="*/ 4057815 w 4398009"/>
                <a:gd name="T61" fmla="*/ 299593 h 3915410"/>
                <a:gd name="T62" fmla="*/ 3753980 w 4398009"/>
                <a:gd name="T63" fmla="*/ 322961 h 3915410"/>
                <a:gd name="T64" fmla="*/ 4057815 w 4398009"/>
                <a:gd name="T65" fmla="*/ 346341 h 3915410"/>
                <a:gd name="T66" fmla="*/ 4075912 w 4398009"/>
                <a:gd name="T67" fmla="*/ 644652 h 3915410"/>
                <a:gd name="T68" fmla="*/ 4093946 w 4398009"/>
                <a:gd name="T69" fmla="*/ 346341 h 3915410"/>
                <a:gd name="T70" fmla="*/ 4397768 w 4398009"/>
                <a:gd name="T71" fmla="*/ 322961 h 3915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98009" h="3915410">
                  <a:moveTo>
                    <a:pt x="643788" y="3593312"/>
                  </a:moveTo>
                  <a:lnTo>
                    <a:pt x="339966" y="3569944"/>
                  </a:lnTo>
                  <a:lnTo>
                    <a:pt x="321932" y="3270351"/>
                  </a:lnTo>
                  <a:lnTo>
                    <a:pt x="303834" y="3569944"/>
                  </a:lnTo>
                  <a:lnTo>
                    <a:pt x="0" y="3593312"/>
                  </a:lnTo>
                  <a:lnTo>
                    <a:pt x="303834" y="3616693"/>
                  </a:lnTo>
                  <a:lnTo>
                    <a:pt x="321932" y="3915003"/>
                  </a:lnTo>
                  <a:lnTo>
                    <a:pt x="339966" y="3616693"/>
                  </a:lnTo>
                  <a:lnTo>
                    <a:pt x="643788" y="3593312"/>
                  </a:lnTo>
                  <a:close/>
                </a:path>
                <a:path w="4398009" h="3915410">
                  <a:moveTo>
                    <a:pt x="643788" y="322961"/>
                  </a:moveTo>
                  <a:lnTo>
                    <a:pt x="339966" y="299593"/>
                  </a:lnTo>
                  <a:lnTo>
                    <a:pt x="321932" y="0"/>
                  </a:lnTo>
                  <a:lnTo>
                    <a:pt x="303834" y="299593"/>
                  </a:lnTo>
                  <a:lnTo>
                    <a:pt x="0" y="322961"/>
                  </a:lnTo>
                  <a:lnTo>
                    <a:pt x="303834" y="346341"/>
                  </a:lnTo>
                  <a:lnTo>
                    <a:pt x="321932" y="644652"/>
                  </a:lnTo>
                  <a:lnTo>
                    <a:pt x="339966" y="346341"/>
                  </a:lnTo>
                  <a:lnTo>
                    <a:pt x="643788" y="322961"/>
                  </a:lnTo>
                  <a:close/>
                </a:path>
                <a:path w="4398009" h="3915410">
                  <a:moveTo>
                    <a:pt x="4397768" y="3593312"/>
                  </a:moveTo>
                  <a:lnTo>
                    <a:pt x="4093946" y="3569944"/>
                  </a:lnTo>
                  <a:lnTo>
                    <a:pt x="4075912" y="3270351"/>
                  </a:lnTo>
                  <a:lnTo>
                    <a:pt x="4057815" y="3569944"/>
                  </a:lnTo>
                  <a:lnTo>
                    <a:pt x="3753980" y="3593312"/>
                  </a:lnTo>
                  <a:lnTo>
                    <a:pt x="4057815" y="3616693"/>
                  </a:lnTo>
                  <a:lnTo>
                    <a:pt x="4075912" y="3915003"/>
                  </a:lnTo>
                  <a:lnTo>
                    <a:pt x="4093946" y="3616693"/>
                  </a:lnTo>
                  <a:lnTo>
                    <a:pt x="4397768" y="3593312"/>
                  </a:lnTo>
                  <a:close/>
                </a:path>
                <a:path w="4398009" h="3915410">
                  <a:moveTo>
                    <a:pt x="4397768" y="322961"/>
                  </a:moveTo>
                  <a:lnTo>
                    <a:pt x="4093946" y="299593"/>
                  </a:lnTo>
                  <a:lnTo>
                    <a:pt x="4075912" y="0"/>
                  </a:lnTo>
                  <a:lnTo>
                    <a:pt x="4057815" y="299593"/>
                  </a:lnTo>
                  <a:lnTo>
                    <a:pt x="3753980" y="322961"/>
                  </a:lnTo>
                  <a:lnTo>
                    <a:pt x="4057815" y="346341"/>
                  </a:lnTo>
                  <a:lnTo>
                    <a:pt x="4075912" y="644652"/>
                  </a:lnTo>
                  <a:lnTo>
                    <a:pt x="4093946" y="346341"/>
                  </a:lnTo>
                  <a:lnTo>
                    <a:pt x="4397768" y="3229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pic>
        <p:nvPicPr>
          <p:cNvPr id="8" name="object 4" hidden="1">
            <a:extLst>
              <a:ext uri="{FF2B5EF4-FFF2-40B4-BE49-F238E27FC236}">
                <a16:creationId xmlns:a16="http://schemas.microsoft.com/office/drawing/2014/main" id="{E250B4B5-0E59-17DF-55CF-B7DE359DB6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0800" y="-3175"/>
            <a:ext cx="452437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ject 6">
            <a:extLst>
              <a:ext uri="{FF2B5EF4-FFF2-40B4-BE49-F238E27FC236}">
                <a16:creationId xmlns:a16="http://schemas.microsoft.com/office/drawing/2014/main" id="{5ABA03ED-077B-5F40-BED9-BE70CB3554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0188" y="0"/>
            <a:ext cx="5611812" cy="453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Placeholder 55"/>
          <p:cNvSpPr>
            <a:spLocks noGrp="1"/>
          </p:cNvSpPr>
          <p:nvPr>
            <p:ph type="body" sz="quarter" idx="17"/>
          </p:nvPr>
        </p:nvSpPr>
        <p:spPr>
          <a:xfrm>
            <a:off x="768916" y="4345792"/>
            <a:ext cx="3816597" cy="1148669"/>
          </a:xfrm>
        </p:spPr>
        <p:txBody>
          <a:bodyPr>
            <a:normAutofit/>
          </a:bodyPr>
          <a:lstStyle>
            <a:lvl1pPr marL="0" indent="0">
              <a:buNone/>
              <a:defRPr sz="2200" b="0" i="0">
                <a:solidFill>
                  <a:schemeClr val="bg2"/>
                </a:solidFill>
                <a:latin typeface="Trade Gothic Next Light" panose="020B04030403030200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5" name="Text Placeholder 55"/>
          <p:cNvSpPr>
            <a:spLocks noGrp="1"/>
          </p:cNvSpPr>
          <p:nvPr>
            <p:ph type="body" sz="quarter" idx="16"/>
          </p:nvPr>
        </p:nvSpPr>
        <p:spPr>
          <a:xfrm>
            <a:off x="761506" y="2209800"/>
            <a:ext cx="4674858" cy="1981200"/>
          </a:xfrm>
        </p:spPr>
        <p:txBody>
          <a:bodyPr>
            <a:normAutofit/>
          </a:bodyPr>
          <a:lstStyle>
            <a:lvl1pPr marL="0" indent="0">
              <a:buNone/>
              <a:defRPr sz="5500">
                <a:solidFill>
                  <a:schemeClr val="bg2"/>
                </a:solidFill>
                <a:latin typeface="Sitka Display"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a:t>
            </a:r>
          </a:p>
        </p:txBody>
      </p:sp>
      <p:sp>
        <p:nvSpPr>
          <p:cNvPr id="11" name="Picture Placeholder 25">
            <a:extLst>
              <a:ext uri="{FF2B5EF4-FFF2-40B4-BE49-F238E27FC236}">
                <a16:creationId xmlns:a16="http://schemas.microsoft.com/office/drawing/2014/main" id="{10538A79-D90F-4E3C-85FF-9C8CCA847157}"/>
              </a:ext>
            </a:extLst>
          </p:cNvPr>
          <p:cNvSpPr>
            <a:spLocks noGrp="1"/>
          </p:cNvSpPr>
          <p:nvPr>
            <p:ph type="pic" sz="quarter" idx="14"/>
          </p:nvPr>
        </p:nvSpPr>
        <p:spPr>
          <a:xfrm>
            <a:off x="5755323" y="1960083"/>
            <a:ext cx="4285373" cy="3671546"/>
          </a:xfrm>
          <a:prstGeom prst="rect">
            <a:avLst/>
          </a:prstGeom>
          <a:solidFill>
            <a:schemeClr val="bg1">
              <a:lumMod val="75000"/>
            </a:schemeClr>
          </a:solidFill>
          <a:effectLst>
            <a:outerShdw blurRad="463211" dist="394710" dir="5400000" algn="tl" rotWithShape="0">
              <a:prstClr val="black">
                <a:alpha val="24000"/>
              </a:prstClr>
            </a:outerShdw>
          </a:effectLst>
        </p:spPr>
        <p:txBody>
          <a:bodyPr rtlCol="0">
            <a:noAutofit/>
          </a:bodyPr>
          <a:lstStyle/>
          <a:p>
            <a:pPr lvl="0"/>
            <a:r>
              <a:rPr lang="en-US" noProof="0"/>
              <a:t>Click icon to add picture</a:t>
            </a:r>
          </a:p>
        </p:txBody>
      </p:sp>
    </p:spTree>
    <p:extLst>
      <p:ext uri="{BB962C8B-B14F-4D97-AF65-F5344CB8AC3E}">
        <p14:creationId xmlns:p14="http://schemas.microsoft.com/office/powerpoint/2010/main" val="3245441480"/>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Section Break">
    <p:bg>
      <p:bgPr>
        <a:solidFill>
          <a:srgbClr val="EDF1F2"/>
        </a:solidFill>
        <a:effectLst/>
      </p:bgPr>
    </p:bg>
    <p:spTree>
      <p:nvGrpSpPr>
        <p:cNvPr id="1" name=""/>
        <p:cNvGrpSpPr/>
        <p:nvPr/>
      </p:nvGrpSpPr>
      <p:grpSpPr>
        <a:xfrm>
          <a:off x="0" y="0"/>
          <a:ext cx="0" cy="0"/>
          <a:chOff x="0" y="0"/>
          <a:chExt cx="0" cy="0"/>
        </a:xfrm>
      </p:grpSpPr>
      <p:grpSp>
        <p:nvGrpSpPr>
          <p:cNvPr id="2" name="object 4">
            <a:extLst>
              <a:ext uri="{FF2B5EF4-FFF2-40B4-BE49-F238E27FC236}">
                <a16:creationId xmlns:a16="http://schemas.microsoft.com/office/drawing/2014/main" id="{C53389BE-D93C-40A1-2FD0-9D1B63D98A66}"/>
              </a:ext>
            </a:extLst>
          </p:cNvPr>
          <p:cNvGrpSpPr>
            <a:grpSpLocks/>
          </p:cNvGrpSpPr>
          <p:nvPr/>
        </p:nvGrpSpPr>
        <p:grpSpPr bwMode="auto">
          <a:xfrm>
            <a:off x="6608763" y="-3175"/>
            <a:ext cx="5562600" cy="6864350"/>
            <a:chOff x="6608673" y="-3175"/>
            <a:chExt cx="5561965" cy="6864350"/>
          </a:xfrm>
        </p:grpSpPr>
        <p:sp>
          <p:nvSpPr>
            <p:cNvPr id="3" name="object 5">
              <a:extLst>
                <a:ext uri="{FF2B5EF4-FFF2-40B4-BE49-F238E27FC236}">
                  <a16:creationId xmlns:a16="http://schemas.microsoft.com/office/drawing/2014/main" id="{DFD7ED49-6A78-D749-3F7D-83596DDA5338}"/>
                </a:ext>
              </a:extLst>
            </p:cNvPr>
            <p:cNvSpPr>
              <a:spLocks/>
            </p:cNvSpPr>
            <p:nvPr/>
          </p:nvSpPr>
          <p:spPr bwMode="auto">
            <a:xfrm>
              <a:off x="6611848" y="1082664"/>
              <a:ext cx="5555615" cy="4904740"/>
            </a:xfrm>
            <a:custGeom>
              <a:avLst/>
              <a:gdLst>
                <a:gd name="T0" fmla="*/ 0 w 5555615"/>
                <a:gd name="T1" fmla="*/ 0 h 4904740"/>
                <a:gd name="T2" fmla="*/ 5555475 w 5555615"/>
                <a:gd name="T3" fmla="*/ 4904384 h 4904740"/>
              </a:gdLst>
              <a:ahLst/>
              <a:cxnLst>
                <a:cxn ang="0">
                  <a:pos x="T0" y="T1"/>
                </a:cxn>
                <a:cxn ang="0">
                  <a:pos x="T2" y="T3"/>
                </a:cxn>
              </a:cxnLst>
              <a:rect l="0" t="0" r="r" b="b"/>
              <a:pathLst>
                <a:path w="5555615" h="4904740">
                  <a:moveTo>
                    <a:pt x="0" y="0"/>
                  </a:moveTo>
                  <a:lnTo>
                    <a:pt x="5555475" y="4904384"/>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 name="object 6">
              <a:extLst>
                <a:ext uri="{FF2B5EF4-FFF2-40B4-BE49-F238E27FC236}">
                  <a16:creationId xmlns:a16="http://schemas.microsoft.com/office/drawing/2014/main" id="{EB86C308-2888-5F34-29FF-1B47358D4F2A}"/>
                </a:ext>
              </a:extLst>
            </p:cNvPr>
            <p:cNvSpPr>
              <a:spLocks/>
            </p:cNvSpPr>
            <p:nvPr/>
          </p:nvSpPr>
          <p:spPr bwMode="auto">
            <a:xfrm>
              <a:off x="6611848" y="1345230"/>
              <a:ext cx="5555615" cy="4904740"/>
            </a:xfrm>
            <a:custGeom>
              <a:avLst/>
              <a:gdLst>
                <a:gd name="T0" fmla="*/ 0 w 5555615"/>
                <a:gd name="T1" fmla="*/ 0 h 4904740"/>
                <a:gd name="T2" fmla="*/ 5555475 w 5555615"/>
                <a:gd name="T3" fmla="*/ 4904384 h 4904740"/>
              </a:gdLst>
              <a:ahLst/>
              <a:cxnLst>
                <a:cxn ang="0">
                  <a:pos x="T0" y="T1"/>
                </a:cxn>
                <a:cxn ang="0">
                  <a:pos x="T2" y="T3"/>
                </a:cxn>
              </a:cxnLst>
              <a:rect l="0" t="0" r="r" b="b"/>
              <a:pathLst>
                <a:path w="5555615" h="4904740">
                  <a:moveTo>
                    <a:pt x="0" y="0"/>
                  </a:moveTo>
                  <a:lnTo>
                    <a:pt x="5555475" y="4904384"/>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 name="object 7">
              <a:extLst>
                <a:ext uri="{FF2B5EF4-FFF2-40B4-BE49-F238E27FC236}">
                  <a16:creationId xmlns:a16="http://schemas.microsoft.com/office/drawing/2014/main" id="{B6D2E61B-5284-44A1-F8E4-6A7FD1BC7CE2}"/>
                </a:ext>
              </a:extLst>
            </p:cNvPr>
            <p:cNvSpPr>
              <a:spLocks/>
            </p:cNvSpPr>
            <p:nvPr/>
          </p:nvSpPr>
          <p:spPr bwMode="auto">
            <a:xfrm>
              <a:off x="6611848" y="1607800"/>
              <a:ext cx="5555615" cy="4904740"/>
            </a:xfrm>
            <a:custGeom>
              <a:avLst/>
              <a:gdLst>
                <a:gd name="T0" fmla="*/ 0 w 5555615"/>
                <a:gd name="T1" fmla="*/ 0 h 4904740"/>
                <a:gd name="T2" fmla="*/ 5555475 w 5555615"/>
                <a:gd name="T3" fmla="*/ 4904384 h 4904740"/>
              </a:gdLst>
              <a:ahLst/>
              <a:cxnLst>
                <a:cxn ang="0">
                  <a:pos x="T0" y="T1"/>
                </a:cxn>
                <a:cxn ang="0">
                  <a:pos x="T2" y="T3"/>
                </a:cxn>
              </a:cxnLst>
              <a:rect l="0" t="0" r="r" b="b"/>
              <a:pathLst>
                <a:path w="5555615" h="4904740">
                  <a:moveTo>
                    <a:pt x="0" y="0"/>
                  </a:moveTo>
                  <a:lnTo>
                    <a:pt x="5555475" y="4904384"/>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 name="object 8">
              <a:extLst>
                <a:ext uri="{FF2B5EF4-FFF2-40B4-BE49-F238E27FC236}">
                  <a16:creationId xmlns:a16="http://schemas.microsoft.com/office/drawing/2014/main" id="{5920E924-E3E0-6A82-04B1-8930AA2C6DEA}"/>
                </a:ext>
              </a:extLst>
            </p:cNvPr>
            <p:cNvSpPr>
              <a:spLocks/>
            </p:cNvSpPr>
            <p:nvPr/>
          </p:nvSpPr>
          <p:spPr bwMode="auto">
            <a:xfrm>
              <a:off x="6611848" y="1870369"/>
              <a:ext cx="5555615" cy="4904740"/>
            </a:xfrm>
            <a:custGeom>
              <a:avLst/>
              <a:gdLst>
                <a:gd name="T0" fmla="*/ 0 w 5555615"/>
                <a:gd name="T1" fmla="*/ 0 h 4904740"/>
                <a:gd name="T2" fmla="*/ 5555475 w 5555615"/>
                <a:gd name="T3" fmla="*/ 4904384 h 4904740"/>
              </a:gdLst>
              <a:ahLst/>
              <a:cxnLst>
                <a:cxn ang="0">
                  <a:pos x="T0" y="T1"/>
                </a:cxn>
                <a:cxn ang="0">
                  <a:pos x="T2" y="T3"/>
                </a:cxn>
              </a:cxnLst>
              <a:rect l="0" t="0" r="r" b="b"/>
              <a:pathLst>
                <a:path w="5555615" h="4904740">
                  <a:moveTo>
                    <a:pt x="0" y="0"/>
                  </a:moveTo>
                  <a:lnTo>
                    <a:pt x="5555475" y="4904384"/>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 name="object 9">
              <a:extLst>
                <a:ext uri="{FF2B5EF4-FFF2-40B4-BE49-F238E27FC236}">
                  <a16:creationId xmlns:a16="http://schemas.microsoft.com/office/drawing/2014/main" id="{D60A64AA-CC5F-5674-BE8D-861680D7C60A}"/>
                </a:ext>
              </a:extLst>
            </p:cNvPr>
            <p:cNvSpPr>
              <a:spLocks/>
            </p:cNvSpPr>
            <p:nvPr/>
          </p:nvSpPr>
          <p:spPr bwMode="auto">
            <a:xfrm>
              <a:off x="6611848" y="2132937"/>
              <a:ext cx="5352415" cy="4725670"/>
            </a:xfrm>
            <a:custGeom>
              <a:avLst/>
              <a:gdLst>
                <a:gd name="T0" fmla="*/ 0 w 5352415"/>
                <a:gd name="T1" fmla="*/ 0 h 4725670"/>
                <a:gd name="T2" fmla="*/ 5352347 w 5352415"/>
                <a:gd name="T3" fmla="*/ 4725063 h 4725670"/>
              </a:gdLst>
              <a:ahLst/>
              <a:cxnLst>
                <a:cxn ang="0">
                  <a:pos x="T0" y="T1"/>
                </a:cxn>
                <a:cxn ang="0">
                  <a:pos x="T2" y="T3"/>
                </a:cxn>
              </a:cxnLst>
              <a:rect l="0" t="0" r="r" b="b"/>
              <a:pathLst>
                <a:path w="5352415" h="4725670">
                  <a:moveTo>
                    <a:pt x="0" y="0"/>
                  </a:moveTo>
                  <a:lnTo>
                    <a:pt x="5352347" y="4725063"/>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 name="object 10">
              <a:extLst>
                <a:ext uri="{FF2B5EF4-FFF2-40B4-BE49-F238E27FC236}">
                  <a16:creationId xmlns:a16="http://schemas.microsoft.com/office/drawing/2014/main" id="{5EA48411-3630-8BBC-A74B-E77B83B19BBA}"/>
                </a:ext>
              </a:extLst>
            </p:cNvPr>
            <p:cNvSpPr>
              <a:spLocks/>
            </p:cNvSpPr>
            <p:nvPr/>
          </p:nvSpPr>
          <p:spPr bwMode="auto">
            <a:xfrm>
              <a:off x="6611848" y="2395504"/>
              <a:ext cx="5055235" cy="4462780"/>
            </a:xfrm>
            <a:custGeom>
              <a:avLst/>
              <a:gdLst>
                <a:gd name="T0" fmla="*/ 0 w 5055234"/>
                <a:gd name="T1" fmla="*/ 0 h 4462780"/>
                <a:gd name="T2" fmla="*/ 5054922 w 5055234"/>
                <a:gd name="T3" fmla="*/ 4462495 h 4462780"/>
              </a:gdLst>
              <a:ahLst/>
              <a:cxnLst>
                <a:cxn ang="0">
                  <a:pos x="T0" y="T1"/>
                </a:cxn>
                <a:cxn ang="0">
                  <a:pos x="T2" y="T3"/>
                </a:cxn>
              </a:cxnLst>
              <a:rect l="0" t="0" r="r" b="b"/>
              <a:pathLst>
                <a:path w="5055234" h="4462780">
                  <a:moveTo>
                    <a:pt x="0" y="0"/>
                  </a:moveTo>
                  <a:lnTo>
                    <a:pt x="5054922" y="4462495"/>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 name="object 11">
              <a:extLst>
                <a:ext uri="{FF2B5EF4-FFF2-40B4-BE49-F238E27FC236}">
                  <a16:creationId xmlns:a16="http://schemas.microsoft.com/office/drawing/2014/main" id="{98981F3F-0973-C23F-7FC3-52B0BE870E08}"/>
                </a:ext>
              </a:extLst>
            </p:cNvPr>
            <p:cNvSpPr>
              <a:spLocks/>
            </p:cNvSpPr>
            <p:nvPr/>
          </p:nvSpPr>
          <p:spPr bwMode="auto">
            <a:xfrm>
              <a:off x="6611848" y="2658073"/>
              <a:ext cx="4758055" cy="4200525"/>
            </a:xfrm>
            <a:custGeom>
              <a:avLst/>
              <a:gdLst>
                <a:gd name="T0" fmla="*/ 0 w 4758055"/>
                <a:gd name="T1" fmla="*/ 0 h 4200525"/>
                <a:gd name="T2" fmla="*/ 4757496 w 4758055"/>
                <a:gd name="T3" fmla="*/ 4199926 h 4200525"/>
              </a:gdLst>
              <a:ahLst/>
              <a:cxnLst>
                <a:cxn ang="0">
                  <a:pos x="T0" y="T1"/>
                </a:cxn>
                <a:cxn ang="0">
                  <a:pos x="T2" y="T3"/>
                </a:cxn>
              </a:cxnLst>
              <a:rect l="0" t="0" r="r" b="b"/>
              <a:pathLst>
                <a:path w="4758055" h="4200525">
                  <a:moveTo>
                    <a:pt x="0" y="0"/>
                  </a:moveTo>
                  <a:lnTo>
                    <a:pt x="4757496" y="4199926"/>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1" name="object 12">
              <a:extLst>
                <a:ext uri="{FF2B5EF4-FFF2-40B4-BE49-F238E27FC236}">
                  <a16:creationId xmlns:a16="http://schemas.microsoft.com/office/drawing/2014/main" id="{B7353D61-0F8C-8957-2EDF-5BF34E8CFB76}"/>
                </a:ext>
              </a:extLst>
            </p:cNvPr>
            <p:cNvSpPr>
              <a:spLocks/>
            </p:cNvSpPr>
            <p:nvPr/>
          </p:nvSpPr>
          <p:spPr bwMode="auto">
            <a:xfrm>
              <a:off x="6611848" y="2920640"/>
              <a:ext cx="4460240" cy="3937635"/>
            </a:xfrm>
            <a:custGeom>
              <a:avLst/>
              <a:gdLst>
                <a:gd name="T0" fmla="*/ 0 w 4460240"/>
                <a:gd name="T1" fmla="*/ 0 h 3937634"/>
                <a:gd name="T2" fmla="*/ 4460070 w 4460240"/>
                <a:gd name="T3" fmla="*/ 3937359 h 3937634"/>
              </a:gdLst>
              <a:ahLst/>
              <a:cxnLst>
                <a:cxn ang="0">
                  <a:pos x="T0" y="T1"/>
                </a:cxn>
                <a:cxn ang="0">
                  <a:pos x="T2" y="T3"/>
                </a:cxn>
              </a:cxnLst>
              <a:rect l="0" t="0" r="r" b="b"/>
              <a:pathLst>
                <a:path w="4460240" h="3937634">
                  <a:moveTo>
                    <a:pt x="0" y="0"/>
                  </a:moveTo>
                  <a:lnTo>
                    <a:pt x="4460070" y="3937359"/>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2" name="object 13">
              <a:extLst>
                <a:ext uri="{FF2B5EF4-FFF2-40B4-BE49-F238E27FC236}">
                  <a16:creationId xmlns:a16="http://schemas.microsoft.com/office/drawing/2014/main" id="{0BBC47C9-4F3F-BE5B-AF25-09AABB954E9C}"/>
                </a:ext>
              </a:extLst>
            </p:cNvPr>
            <p:cNvSpPr>
              <a:spLocks/>
            </p:cNvSpPr>
            <p:nvPr/>
          </p:nvSpPr>
          <p:spPr bwMode="auto">
            <a:xfrm>
              <a:off x="6611848" y="3183210"/>
              <a:ext cx="4163060" cy="3675379"/>
            </a:xfrm>
            <a:custGeom>
              <a:avLst/>
              <a:gdLst>
                <a:gd name="T0" fmla="*/ 0 w 4163059"/>
                <a:gd name="T1" fmla="*/ 0 h 3675379"/>
                <a:gd name="T2" fmla="*/ 4162642 w 4163059"/>
                <a:gd name="T3" fmla="*/ 3674788 h 3675379"/>
              </a:gdLst>
              <a:ahLst/>
              <a:cxnLst>
                <a:cxn ang="0">
                  <a:pos x="T0" y="T1"/>
                </a:cxn>
                <a:cxn ang="0">
                  <a:pos x="T2" y="T3"/>
                </a:cxn>
              </a:cxnLst>
              <a:rect l="0" t="0" r="r" b="b"/>
              <a:pathLst>
                <a:path w="4163059" h="3675379">
                  <a:moveTo>
                    <a:pt x="0" y="0"/>
                  </a:moveTo>
                  <a:lnTo>
                    <a:pt x="4162642" y="3674788"/>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4" name="object 14">
              <a:extLst>
                <a:ext uri="{FF2B5EF4-FFF2-40B4-BE49-F238E27FC236}">
                  <a16:creationId xmlns:a16="http://schemas.microsoft.com/office/drawing/2014/main" id="{0F83C662-282A-E263-18FB-A8B2944E0BCB}"/>
                </a:ext>
              </a:extLst>
            </p:cNvPr>
            <p:cNvSpPr>
              <a:spLocks/>
            </p:cNvSpPr>
            <p:nvPr/>
          </p:nvSpPr>
          <p:spPr bwMode="auto">
            <a:xfrm>
              <a:off x="6611848" y="3445778"/>
              <a:ext cx="3865245" cy="3412490"/>
            </a:xfrm>
            <a:custGeom>
              <a:avLst/>
              <a:gdLst>
                <a:gd name="T0" fmla="*/ 0 w 3865245"/>
                <a:gd name="T1" fmla="*/ 0 h 3412490"/>
                <a:gd name="T2" fmla="*/ 3865216 w 3865245"/>
                <a:gd name="T3" fmla="*/ 3412221 h 3412490"/>
              </a:gdLst>
              <a:ahLst/>
              <a:cxnLst>
                <a:cxn ang="0">
                  <a:pos x="T0" y="T1"/>
                </a:cxn>
                <a:cxn ang="0">
                  <a:pos x="T2" y="T3"/>
                </a:cxn>
              </a:cxnLst>
              <a:rect l="0" t="0" r="r" b="b"/>
              <a:pathLst>
                <a:path w="3865245" h="3412490">
                  <a:moveTo>
                    <a:pt x="0" y="0"/>
                  </a:moveTo>
                  <a:lnTo>
                    <a:pt x="3865216" y="3412221"/>
                  </a:lnTo>
                </a:path>
              </a:pathLst>
            </a:custGeom>
            <a:noFill/>
            <a:ln w="6349">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5" name="object 15">
              <a:extLst>
                <a:ext uri="{FF2B5EF4-FFF2-40B4-BE49-F238E27FC236}">
                  <a16:creationId xmlns:a16="http://schemas.microsoft.com/office/drawing/2014/main" id="{914C8FCB-FD4B-D97C-A1CF-ED0356A690D3}"/>
                </a:ext>
              </a:extLst>
            </p:cNvPr>
            <p:cNvSpPr>
              <a:spLocks/>
            </p:cNvSpPr>
            <p:nvPr/>
          </p:nvSpPr>
          <p:spPr bwMode="auto">
            <a:xfrm>
              <a:off x="6611848" y="3708345"/>
              <a:ext cx="3568065" cy="3150235"/>
            </a:xfrm>
            <a:custGeom>
              <a:avLst/>
              <a:gdLst>
                <a:gd name="T0" fmla="*/ 0 w 3568065"/>
                <a:gd name="T1" fmla="*/ 0 h 3150234"/>
                <a:gd name="T2" fmla="*/ 3567791 w 3568065"/>
                <a:gd name="T3" fmla="*/ 3149653 h 3150234"/>
              </a:gdLst>
              <a:ahLst/>
              <a:cxnLst>
                <a:cxn ang="0">
                  <a:pos x="T0" y="T1"/>
                </a:cxn>
                <a:cxn ang="0">
                  <a:pos x="T2" y="T3"/>
                </a:cxn>
              </a:cxnLst>
              <a:rect l="0" t="0" r="r" b="b"/>
              <a:pathLst>
                <a:path w="3568065" h="3150234">
                  <a:moveTo>
                    <a:pt x="0" y="0"/>
                  </a:moveTo>
                  <a:lnTo>
                    <a:pt x="3567791" y="3149653"/>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6" name="object 16">
              <a:extLst>
                <a:ext uri="{FF2B5EF4-FFF2-40B4-BE49-F238E27FC236}">
                  <a16:creationId xmlns:a16="http://schemas.microsoft.com/office/drawing/2014/main" id="{D86ECFA5-1CC6-5984-88B4-6745C07D89CD}"/>
                </a:ext>
              </a:extLst>
            </p:cNvPr>
            <p:cNvSpPr>
              <a:spLocks/>
            </p:cNvSpPr>
            <p:nvPr/>
          </p:nvSpPr>
          <p:spPr bwMode="auto">
            <a:xfrm>
              <a:off x="6611848" y="3970913"/>
              <a:ext cx="3270885" cy="2887345"/>
            </a:xfrm>
            <a:custGeom>
              <a:avLst/>
              <a:gdLst>
                <a:gd name="T0" fmla="*/ 0 w 3270884"/>
                <a:gd name="T1" fmla="*/ 0 h 2887345"/>
                <a:gd name="T2" fmla="*/ 3270366 w 3270884"/>
                <a:gd name="T3" fmla="*/ 2887086 h 2887345"/>
              </a:gdLst>
              <a:ahLst/>
              <a:cxnLst>
                <a:cxn ang="0">
                  <a:pos x="T0" y="T1"/>
                </a:cxn>
                <a:cxn ang="0">
                  <a:pos x="T2" y="T3"/>
                </a:cxn>
              </a:cxnLst>
              <a:rect l="0" t="0" r="r" b="b"/>
              <a:pathLst>
                <a:path w="3270884" h="2887345">
                  <a:moveTo>
                    <a:pt x="0" y="0"/>
                  </a:moveTo>
                  <a:lnTo>
                    <a:pt x="3270366" y="2887086"/>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 name="object 17">
              <a:extLst>
                <a:ext uri="{FF2B5EF4-FFF2-40B4-BE49-F238E27FC236}">
                  <a16:creationId xmlns:a16="http://schemas.microsoft.com/office/drawing/2014/main" id="{B42B87CD-36A6-4C87-99E5-7F93AF473AA7}"/>
                </a:ext>
              </a:extLst>
            </p:cNvPr>
            <p:cNvSpPr>
              <a:spLocks/>
            </p:cNvSpPr>
            <p:nvPr/>
          </p:nvSpPr>
          <p:spPr bwMode="auto">
            <a:xfrm>
              <a:off x="6611848" y="4233482"/>
              <a:ext cx="2973070" cy="2625090"/>
            </a:xfrm>
            <a:custGeom>
              <a:avLst/>
              <a:gdLst>
                <a:gd name="T0" fmla="*/ 0 w 2973070"/>
                <a:gd name="T1" fmla="*/ 0 h 2625090"/>
                <a:gd name="T2" fmla="*/ 2972940 w 2973070"/>
                <a:gd name="T3" fmla="*/ 2624517 h 2625090"/>
              </a:gdLst>
              <a:ahLst/>
              <a:cxnLst>
                <a:cxn ang="0">
                  <a:pos x="T0" y="T1"/>
                </a:cxn>
                <a:cxn ang="0">
                  <a:pos x="T2" y="T3"/>
                </a:cxn>
              </a:cxnLst>
              <a:rect l="0" t="0" r="r" b="b"/>
              <a:pathLst>
                <a:path w="2973070" h="2625090">
                  <a:moveTo>
                    <a:pt x="0" y="0"/>
                  </a:moveTo>
                  <a:lnTo>
                    <a:pt x="2972940" y="2624517"/>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8" name="object 18">
              <a:extLst>
                <a:ext uri="{FF2B5EF4-FFF2-40B4-BE49-F238E27FC236}">
                  <a16:creationId xmlns:a16="http://schemas.microsoft.com/office/drawing/2014/main" id="{2D53F226-B28E-347A-0E3D-8135105CE14F}"/>
                </a:ext>
              </a:extLst>
            </p:cNvPr>
            <p:cNvSpPr>
              <a:spLocks/>
            </p:cNvSpPr>
            <p:nvPr/>
          </p:nvSpPr>
          <p:spPr bwMode="auto">
            <a:xfrm>
              <a:off x="6611848" y="4496051"/>
              <a:ext cx="2675890" cy="2362200"/>
            </a:xfrm>
            <a:custGeom>
              <a:avLst/>
              <a:gdLst>
                <a:gd name="T0" fmla="*/ 0 w 2675890"/>
                <a:gd name="T1" fmla="*/ 0 h 2362200"/>
                <a:gd name="T2" fmla="*/ 2675513 w 2675890"/>
                <a:gd name="T3" fmla="*/ 2361948 h 2362200"/>
              </a:gdLst>
              <a:ahLst/>
              <a:cxnLst>
                <a:cxn ang="0">
                  <a:pos x="T0" y="T1"/>
                </a:cxn>
                <a:cxn ang="0">
                  <a:pos x="T2" y="T3"/>
                </a:cxn>
              </a:cxnLst>
              <a:rect l="0" t="0" r="r" b="b"/>
              <a:pathLst>
                <a:path w="2675890" h="2362200">
                  <a:moveTo>
                    <a:pt x="0" y="0"/>
                  </a:moveTo>
                  <a:lnTo>
                    <a:pt x="2675513" y="2361948"/>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9" name="object 19">
              <a:extLst>
                <a:ext uri="{FF2B5EF4-FFF2-40B4-BE49-F238E27FC236}">
                  <a16:creationId xmlns:a16="http://schemas.microsoft.com/office/drawing/2014/main" id="{D8AE1072-26FA-57A4-CB44-FC4984EAF7E1}"/>
                </a:ext>
              </a:extLst>
            </p:cNvPr>
            <p:cNvSpPr>
              <a:spLocks/>
            </p:cNvSpPr>
            <p:nvPr/>
          </p:nvSpPr>
          <p:spPr bwMode="auto">
            <a:xfrm>
              <a:off x="6611848" y="4758620"/>
              <a:ext cx="2378710" cy="2099945"/>
            </a:xfrm>
            <a:custGeom>
              <a:avLst/>
              <a:gdLst>
                <a:gd name="T0" fmla="*/ 0 w 2378709"/>
                <a:gd name="T1" fmla="*/ 0 h 2099945"/>
                <a:gd name="T2" fmla="*/ 2378086 w 2378709"/>
                <a:gd name="T3" fmla="*/ 2099379 h 2099945"/>
              </a:gdLst>
              <a:ahLst/>
              <a:cxnLst>
                <a:cxn ang="0">
                  <a:pos x="T0" y="T1"/>
                </a:cxn>
                <a:cxn ang="0">
                  <a:pos x="T2" y="T3"/>
                </a:cxn>
              </a:cxnLst>
              <a:rect l="0" t="0" r="r" b="b"/>
              <a:pathLst>
                <a:path w="2378709" h="2099945">
                  <a:moveTo>
                    <a:pt x="0" y="0"/>
                  </a:moveTo>
                  <a:lnTo>
                    <a:pt x="2378086" y="2099379"/>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 name="object 20">
              <a:extLst>
                <a:ext uri="{FF2B5EF4-FFF2-40B4-BE49-F238E27FC236}">
                  <a16:creationId xmlns:a16="http://schemas.microsoft.com/office/drawing/2014/main" id="{A6AC9D99-664D-CE10-4585-BF6FAE1A1254}"/>
                </a:ext>
              </a:extLst>
            </p:cNvPr>
            <p:cNvSpPr>
              <a:spLocks/>
            </p:cNvSpPr>
            <p:nvPr/>
          </p:nvSpPr>
          <p:spPr bwMode="auto">
            <a:xfrm>
              <a:off x="6611848" y="5021186"/>
              <a:ext cx="2080895" cy="1837055"/>
            </a:xfrm>
            <a:custGeom>
              <a:avLst/>
              <a:gdLst>
                <a:gd name="T0" fmla="*/ 0 w 2080895"/>
                <a:gd name="T1" fmla="*/ 0 h 1837054"/>
                <a:gd name="T2" fmla="*/ 2080662 w 2080895"/>
                <a:gd name="T3" fmla="*/ 1836813 h 1837054"/>
              </a:gdLst>
              <a:ahLst/>
              <a:cxnLst>
                <a:cxn ang="0">
                  <a:pos x="T0" y="T1"/>
                </a:cxn>
                <a:cxn ang="0">
                  <a:pos x="T2" y="T3"/>
                </a:cxn>
              </a:cxnLst>
              <a:rect l="0" t="0" r="r" b="b"/>
              <a:pathLst>
                <a:path w="2080895" h="1837054">
                  <a:moveTo>
                    <a:pt x="0" y="0"/>
                  </a:moveTo>
                  <a:lnTo>
                    <a:pt x="2080662" y="1836813"/>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 name="object 21">
              <a:extLst>
                <a:ext uri="{FF2B5EF4-FFF2-40B4-BE49-F238E27FC236}">
                  <a16:creationId xmlns:a16="http://schemas.microsoft.com/office/drawing/2014/main" id="{32FCFD3D-F1F1-6658-6332-350A33462BAE}"/>
                </a:ext>
              </a:extLst>
            </p:cNvPr>
            <p:cNvSpPr>
              <a:spLocks/>
            </p:cNvSpPr>
            <p:nvPr/>
          </p:nvSpPr>
          <p:spPr bwMode="auto">
            <a:xfrm>
              <a:off x="6611848" y="5283755"/>
              <a:ext cx="1783714" cy="1574800"/>
            </a:xfrm>
            <a:custGeom>
              <a:avLst/>
              <a:gdLst>
                <a:gd name="T0" fmla="*/ 0 w 1783715"/>
                <a:gd name="T1" fmla="*/ 0 h 1574800"/>
                <a:gd name="T2" fmla="*/ 1783236 w 1783715"/>
                <a:gd name="T3" fmla="*/ 1574244 h 1574800"/>
              </a:gdLst>
              <a:ahLst/>
              <a:cxnLst>
                <a:cxn ang="0">
                  <a:pos x="T0" y="T1"/>
                </a:cxn>
                <a:cxn ang="0">
                  <a:pos x="T2" y="T3"/>
                </a:cxn>
              </a:cxnLst>
              <a:rect l="0" t="0" r="r" b="b"/>
              <a:pathLst>
                <a:path w="1783715" h="1574800">
                  <a:moveTo>
                    <a:pt x="0" y="0"/>
                  </a:moveTo>
                  <a:lnTo>
                    <a:pt x="1783236" y="1574244"/>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2" name="object 22">
              <a:extLst>
                <a:ext uri="{FF2B5EF4-FFF2-40B4-BE49-F238E27FC236}">
                  <a16:creationId xmlns:a16="http://schemas.microsoft.com/office/drawing/2014/main" id="{0B7C3BE0-2711-8933-1E5D-F05B4735BC7A}"/>
                </a:ext>
              </a:extLst>
            </p:cNvPr>
            <p:cNvSpPr>
              <a:spLocks/>
            </p:cNvSpPr>
            <p:nvPr/>
          </p:nvSpPr>
          <p:spPr bwMode="auto">
            <a:xfrm>
              <a:off x="6611848" y="5546324"/>
              <a:ext cx="1485900" cy="1311910"/>
            </a:xfrm>
            <a:custGeom>
              <a:avLst/>
              <a:gdLst>
                <a:gd name="T0" fmla="*/ 0 w 1485900"/>
                <a:gd name="T1" fmla="*/ 0 h 1311909"/>
                <a:gd name="T2" fmla="*/ 1485809 w 1485900"/>
                <a:gd name="T3" fmla="*/ 1311675 h 1311909"/>
              </a:gdLst>
              <a:ahLst/>
              <a:cxnLst>
                <a:cxn ang="0">
                  <a:pos x="T0" y="T1"/>
                </a:cxn>
                <a:cxn ang="0">
                  <a:pos x="T2" y="T3"/>
                </a:cxn>
              </a:cxnLst>
              <a:rect l="0" t="0" r="r" b="b"/>
              <a:pathLst>
                <a:path w="1485900" h="1311909">
                  <a:moveTo>
                    <a:pt x="0" y="0"/>
                  </a:moveTo>
                  <a:lnTo>
                    <a:pt x="1485809" y="1311675"/>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3" name="object 23">
              <a:extLst>
                <a:ext uri="{FF2B5EF4-FFF2-40B4-BE49-F238E27FC236}">
                  <a16:creationId xmlns:a16="http://schemas.microsoft.com/office/drawing/2014/main" id="{9ADA2241-839E-D3B8-6CDE-4615861F09B5}"/>
                </a:ext>
              </a:extLst>
            </p:cNvPr>
            <p:cNvSpPr>
              <a:spLocks/>
            </p:cNvSpPr>
            <p:nvPr/>
          </p:nvSpPr>
          <p:spPr bwMode="auto">
            <a:xfrm>
              <a:off x="6611848" y="5808892"/>
              <a:ext cx="1188720" cy="1049655"/>
            </a:xfrm>
            <a:custGeom>
              <a:avLst/>
              <a:gdLst>
                <a:gd name="T0" fmla="*/ 0 w 1188720"/>
                <a:gd name="T1" fmla="*/ 0 h 1049654"/>
                <a:gd name="T2" fmla="*/ 1188383 w 1188720"/>
                <a:gd name="T3" fmla="*/ 1049107 h 1049654"/>
              </a:gdLst>
              <a:ahLst/>
              <a:cxnLst>
                <a:cxn ang="0">
                  <a:pos x="T0" y="T1"/>
                </a:cxn>
                <a:cxn ang="0">
                  <a:pos x="T2" y="T3"/>
                </a:cxn>
              </a:cxnLst>
              <a:rect l="0" t="0" r="r" b="b"/>
              <a:pathLst>
                <a:path w="1188720" h="1049654">
                  <a:moveTo>
                    <a:pt x="0" y="0"/>
                  </a:moveTo>
                  <a:lnTo>
                    <a:pt x="1188383" y="1049107"/>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4" name="object 24">
              <a:extLst>
                <a:ext uri="{FF2B5EF4-FFF2-40B4-BE49-F238E27FC236}">
                  <a16:creationId xmlns:a16="http://schemas.microsoft.com/office/drawing/2014/main" id="{4C62344F-ACDA-739A-3001-6FCECA60FDEC}"/>
                </a:ext>
              </a:extLst>
            </p:cNvPr>
            <p:cNvSpPr>
              <a:spLocks/>
            </p:cNvSpPr>
            <p:nvPr/>
          </p:nvSpPr>
          <p:spPr bwMode="auto">
            <a:xfrm>
              <a:off x="6611848" y="6071461"/>
              <a:ext cx="891540" cy="786765"/>
            </a:xfrm>
            <a:custGeom>
              <a:avLst/>
              <a:gdLst>
                <a:gd name="T0" fmla="*/ 0 w 891540"/>
                <a:gd name="T1" fmla="*/ 0 h 786765"/>
                <a:gd name="T2" fmla="*/ 890956 w 891540"/>
                <a:gd name="T3" fmla="*/ 786538 h 786765"/>
              </a:gdLst>
              <a:ahLst/>
              <a:cxnLst>
                <a:cxn ang="0">
                  <a:pos x="T0" y="T1"/>
                </a:cxn>
                <a:cxn ang="0">
                  <a:pos x="T2" y="T3"/>
                </a:cxn>
              </a:cxnLst>
              <a:rect l="0" t="0" r="r" b="b"/>
              <a:pathLst>
                <a:path w="891540" h="786765">
                  <a:moveTo>
                    <a:pt x="0" y="0"/>
                  </a:moveTo>
                  <a:lnTo>
                    <a:pt x="890956" y="786538"/>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 name="object 25">
              <a:extLst>
                <a:ext uri="{FF2B5EF4-FFF2-40B4-BE49-F238E27FC236}">
                  <a16:creationId xmlns:a16="http://schemas.microsoft.com/office/drawing/2014/main" id="{F61E55D5-75D7-96F3-6D04-761867970403}"/>
                </a:ext>
              </a:extLst>
            </p:cNvPr>
            <p:cNvSpPr>
              <a:spLocks/>
            </p:cNvSpPr>
            <p:nvPr/>
          </p:nvSpPr>
          <p:spPr bwMode="auto">
            <a:xfrm>
              <a:off x="6611848" y="6334029"/>
              <a:ext cx="593725" cy="524510"/>
            </a:xfrm>
            <a:custGeom>
              <a:avLst/>
              <a:gdLst>
                <a:gd name="T0" fmla="*/ 0 w 593725"/>
                <a:gd name="T1" fmla="*/ 0 h 524509"/>
                <a:gd name="T2" fmla="*/ 593531 w 593725"/>
                <a:gd name="T3" fmla="*/ 523970 h 524509"/>
              </a:gdLst>
              <a:ahLst/>
              <a:cxnLst>
                <a:cxn ang="0">
                  <a:pos x="T0" y="T1"/>
                </a:cxn>
                <a:cxn ang="0">
                  <a:pos x="T2" y="T3"/>
                </a:cxn>
              </a:cxnLst>
              <a:rect l="0" t="0" r="r" b="b"/>
              <a:pathLst>
                <a:path w="593725" h="524509">
                  <a:moveTo>
                    <a:pt x="0" y="0"/>
                  </a:moveTo>
                  <a:lnTo>
                    <a:pt x="593531" y="52397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6" name="object 26">
              <a:extLst>
                <a:ext uri="{FF2B5EF4-FFF2-40B4-BE49-F238E27FC236}">
                  <a16:creationId xmlns:a16="http://schemas.microsoft.com/office/drawing/2014/main" id="{490B5A84-63E7-06B1-DCE1-60B8FC1ACCBD}"/>
                </a:ext>
              </a:extLst>
            </p:cNvPr>
            <p:cNvSpPr>
              <a:spLocks/>
            </p:cNvSpPr>
            <p:nvPr/>
          </p:nvSpPr>
          <p:spPr bwMode="auto">
            <a:xfrm>
              <a:off x="6611848" y="6596597"/>
              <a:ext cx="296545" cy="261620"/>
            </a:xfrm>
            <a:custGeom>
              <a:avLst/>
              <a:gdLst>
                <a:gd name="T0" fmla="*/ 0 w 296545"/>
                <a:gd name="T1" fmla="*/ 0 h 261620"/>
                <a:gd name="T2" fmla="*/ 296106 w 296545"/>
                <a:gd name="T3" fmla="*/ 261403 h 261620"/>
              </a:gdLst>
              <a:ahLst/>
              <a:cxnLst>
                <a:cxn ang="0">
                  <a:pos x="T0" y="T1"/>
                </a:cxn>
                <a:cxn ang="0">
                  <a:pos x="T2" y="T3"/>
                </a:cxn>
              </a:cxnLst>
              <a:rect l="0" t="0" r="r" b="b"/>
              <a:pathLst>
                <a:path w="296545" h="261620">
                  <a:moveTo>
                    <a:pt x="0" y="0"/>
                  </a:moveTo>
                  <a:lnTo>
                    <a:pt x="296106" y="261403"/>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7" name="object 27">
              <a:extLst>
                <a:ext uri="{FF2B5EF4-FFF2-40B4-BE49-F238E27FC236}">
                  <a16:creationId xmlns:a16="http://schemas.microsoft.com/office/drawing/2014/main" id="{46B7FB9C-AAAA-E975-68C1-E542EB492506}"/>
                </a:ext>
              </a:extLst>
            </p:cNvPr>
            <p:cNvSpPr>
              <a:spLocks/>
            </p:cNvSpPr>
            <p:nvPr/>
          </p:nvSpPr>
          <p:spPr bwMode="auto">
            <a:xfrm>
              <a:off x="12022285" y="5508432"/>
              <a:ext cx="145415" cy="163830"/>
            </a:xfrm>
            <a:custGeom>
              <a:avLst/>
              <a:gdLst>
                <a:gd name="T0" fmla="*/ 145037 w 145415"/>
                <a:gd name="T1" fmla="*/ 0 h 163829"/>
                <a:gd name="T2" fmla="*/ 0 w 145415"/>
                <a:gd name="T3" fmla="*/ 163610 h 163829"/>
              </a:gdLst>
              <a:ahLst/>
              <a:cxnLst>
                <a:cxn ang="0">
                  <a:pos x="T0" y="T1"/>
                </a:cxn>
                <a:cxn ang="0">
                  <a:pos x="T2" y="T3"/>
                </a:cxn>
              </a:cxnLst>
              <a:rect l="0" t="0" r="r" b="b"/>
              <a:pathLst>
                <a:path w="145415" h="163829">
                  <a:moveTo>
                    <a:pt x="145037" y="0"/>
                  </a:moveTo>
                  <a:lnTo>
                    <a:pt x="0" y="16361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8" name="object 28">
              <a:extLst>
                <a:ext uri="{FF2B5EF4-FFF2-40B4-BE49-F238E27FC236}">
                  <a16:creationId xmlns:a16="http://schemas.microsoft.com/office/drawing/2014/main" id="{9755F1DA-0B76-A1F3-5E8B-A0B197EB9ED6}"/>
                </a:ext>
              </a:extLst>
            </p:cNvPr>
            <p:cNvSpPr>
              <a:spLocks/>
            </p:cNvSpPr>
            <p:nvPr/>
          </p:nvSpPr>
          <p:spPr bwMode="auto">
            <a:xfrm>
              <a:off x="11875520" y="5211503"/>
              <a:ext cx="292100" cy="329565"/>
            </a:xfrm>
            <a:custGeom>
              <a:avLst/>
              <a:gdLst>
                <a:gd name="T0" fmla="*/ 291802 w 292100"/>
                <a:gd name="T1" fmla="*/ 0 h 329564"/>
                <a:gd name="T2" fmla="*/ 0 w 292100"/>
                <a:gd name="T3" fmla="*/ 329162 h 329564"/>
              </a:gdLst>
              <a:ahLst/>
              <a:cxnLst>
                <a:cxn ang="0">
                  <a:pos x="T0" y="T1"/>
                </a:cxn>
                <a:cxn ang="0">
                  <a:pos x="T2" y="T3"/>
                </a:cxn>
              </a:cxnLst>
              <a:rect l="0" t="0" r="r" b="b"/>
              <a:pathLst>
                <a:path w="292100" h="329564">
                  <a:moveTo>
                    <a:pt x="291802" y="0"/>
                  </a:moveTo>
                  <a:lnTo>
                    <a:pt x="0" y="329162"/>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 name="object 29">
              <a:extLst>
                <a:ext uri="{FF2B5EF4-FFF2-40B4-BE49-F238E27FC236}">
                  <a16:creationId xmlns:a16="http://schemas.microsoft.com/office/drawing/2014/main" id="{AD5F2F82-534E-3F9D-43A1-89B7BBB1B365}"/>
                </a:ext>
              </a:extLst>
            </p:cNvPr>
            <p:cNvSpPr>
              <a:spLocks/>
            </p:cNvSpPr>
            <p:nvPr/>
          </p:nvSpPr>
          <p:spPr bwMode="auto">
            <a:xfrm>
              <a:off x="11728744" y="4914564"/>
              <a:ext cx="438784" cy="495300"/>
            </a:xfrm>
            <a:custGeom>
              <a:avLst/>
              <a:gdLst>
                <a:gd name="T0" fmla="*/ 438579 w 438784"/>
                <a:gd name="T1" fmla="*/ 0 h 495300"/>
                <a:gd name="T2" fmla="*/ 0 w 438784"/>
                <a:gd name="T3" fmla="*/ 494723 h 495300"/>
              </a:gdLst>
              <a:ahLst/>
              <a:cxnLst>
                <a:cxn ang="0">
                  <a:pos x="T0" y="T1"/>
                </a:cxn>
                <a:cxn ang="0">
                  <a:pos x="T2" y="T3"/>
                </a:cxn>
              </a:cxnLst>
              <a:rect l="0" t="0" r="r" b="b"/>
              <a:pathLst>
                <a:path w="438784" h="495300">
                  <a:moveTo>
                    <a:pt x="438579" y="0"/>
                  </a:moveTo>
                  <a:lnTo>
                    <a:pt x="0" y="494723"/>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0" name="object 30">
              <a:extLst>
                <a:ext uri="{FF2B5EF4-FFF2-40B4-BE49-F238E27FC236}">
                  <a16:creationId xmlns:a16="http://schemas.microsoft.com/office/drawing/2014/main" id="{6035CC9B-006D-2D21-B322-88622E6BB86C}"/>
                </a:ext>
              </a:extLst>
            </p:cNvPr>
            <p:cNvSpPr>
              <a:spLocks/>
            </p:cNvSpPr>
            <p:nvPr/>
          </p:nvSpPr>
          <p:spPr bwMode="auto">
            <a:xfrm>
              <a:off x="11581965" y="4617618"/>
              <a:ext cx="585470" cy="660400"/>
            </a:xfrm>
            <a:custGeom>
              <a:avLst/>
              <a:gdLst>
                <a:gd name="T0" fmla="*/ 585358 w 585470"/>
                <a:gd name="T1" fmla="*/ 0 h 660400"/>
                <a:gd name="T2" fmla="*/ 0 w 585470"/>
                <a:gd name="T3" fmla="*/ 660279 h 660400"/>
              </a:gdLst>
              <a:ahLst/>
              <a:cxnLst>
                <a:cxn ang="0">
                  <a:pos x="T0" y="T1"/>
                </a:cxn>
                <a:cxn ang="0">
                  <a:pos x="T2" y="T3"/>
                </a:cxn>
              </a:cxnLst>
              <a:rect l="0" t="0" r="r" b="b"/>
              <a:pathLst>
                <a:path w="585470" h="660400">
                  <a:moveTo>
                    <a:pt x="585358" y="0"/>
                  </a:moveTo>
                  <a:lnTo>
                    <a:pt x="0" y="660279"/>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1" name="object 31">
              <a:extLst>
                <a:ext uri="{FF2B5EF4-FFF2-40B4-BE49-F238E27FC236}">
                  <a16:creationId xmlns:a16="http://schemas.microsoft.com/office/drawing/2014/main" id="{36D74768-F027-8DF4-38B3-1F35C5D2CE86}"/>
                </a:ext>
              </a:extLst>
            </p:cNvPr>
            <p:cNvSpPr>
              <a:spLocks/>
            </p:cNvSpPr>
            <p:nvPr/>
          </p:nvSpPr>
          <p:spPr bwMode="auto">
            <a:xfrm>
              <a:off x="11435200" y="4320705"/>
              <a:ext cx="732155" cy="826135"/>
            </a:xfrm>
            <a:custGeom>
              <a:avLst/>
              <a:gdLst>
                <a:gd name="T0" fmla="*/ 732122 w 732154"/>
                <a:gd name="T1" fmla="*/ 0 h 826135"/>
                <a:gd name="T2" fmla="*/ 0 w 732154"/>
                <a:gd name="T3" fmla="*/ 825815 h 826135"/>
              </a:gdLst>
              <a:ahLst/>
              <a:cxnLst>
                <a:cxn ang="0">
                  <a:pos x="T0" y="T1"/>
                </a:cxn>
                <a:cxn ang="0">
                  <a:pos x="T2" y="T3"/>
                </a:cxn>
              </a:cxnLst>
              <a:rect l="0" t="0" r="r" b="b"/>
              <a:pathLst>
                <a:path w="732154" h="826135">
                  <a:moveTo>
                    <a:pt x="732122" y="0"/>
                  </a:moveTo>
                  <a:lnTo>
                    <a:pt x="0" y="825815"/>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 name="object 32">
              <a:extLst>
                <a:ext uri="{FF2B5EF4-FFF2-40B4-BE49-F238E27FC236}">
                  <a16:creationId xmlns:a16="http://schemas.microsoft.com/office/drawing/2014/main" id="{98A0141E-9CE1-A5A8-FB84-05EA9B359716}"/>
                </a:ext>
              </a:extLst>
            </p:cNvPr>
            <p:cNvSpPr>
              <a:spLocks/>
            </p:cNvSpPr>
            <p:nvPr/>
          </p:nvSpPr>
          <p:spPr bwMode="auto">
            <a:xfrm>
              <a:off x="11288436" y="4023787"/>
              <a:ext cx="879475" cy="991869"/>
            </a:xfrm>
            <a:custGeom>
              <a:avLst/>
              <a:gdLst>
                <a:gd name="T0" fmla="*/ 878887 w 879475"/>
                <a:gd name="T1" fmla="*/ 0 h 991870"/>
                <a:gd name="T2" fmla="*/ 0 w 879475"/>
                <a:gd name="T3" fmla="*/ 991345 h 991870"/>
              </a:gdLst>
              <a:ahLst/>
              <a:cxnLst>
                <a:cxn ang="0">
                  <a:pos x="T0" y="T1"/>
                </a:cxn>
                <a:cxn ang="0">
                  <a:pos x="T2" y="T3"/>
                </a:cxn>
              </a:cxnLst>
              <a:rect l="0" t="0" r="r" b="b"/>
              <a:pathLst>
                <a:path w="879475" h="991870">
                  <a:moveTo>
                    <a:pt x="878887" y="0"/>
                  </a:moveTo>
                  <a:lnTo>
                    <a:pt x="0" y="991345"/>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3" name="object 33">
              <a:extLst>
                <a:ext uri="{FF2B5EF4-FFF2-40B4-BE49-F238E27FC236}">
                  <a16:creationId xmlns:a16="http://schemas.microsoft.com/office/drawing/2014/main" id="{815B9044-6C79-D1A4-F17D-C51E8847741C}"/>
                </a:ext>
              </a:extLst>
            </p:cNvPr>
            <p:cNvSpPr>
              <a:spLocks/>
            </p:cNvSpPr>
            <p:nvPr/>
          </p:nvSpPr>
          <p:spPr bwMode="auto">
            <a:xfrm>
              <a:off x="11141659" y="3726870"/>
              <a:ext cx="1026160" cy="1156970"/>
            </a:xfrm>
            <a:custGeom>
              <a:avLst/>
              <a:gdLst>
                <a:gd name="T0" fmla="*/ 1025664 w 1026159"/>
                <a:gd name="T1" fmla="*/ 0 h 1156970"/>
                <a:gd name="T2" fmla="*/ 0 w 1026159"/>
                <a:gd name="T3" fmla="*/ 1156883 h 1156970"/>
              </a:gdLst>
              <a:ahLst/>
              <a:cxnLst>
                <a:cxn ang="0">
                  <a:pos x="T0" y="T1"/>
                </a:cxn>
                <a:cxn ang="0">
                  <a:pos x="T2" y="T3"/>
                </a:cxn>
              </a:cxnLst>
              <a:rect l="0" t="0" r="r" b="b"/>
              <a:pathLst>
                <a:path w="1026159" h="1156970">
                  <a:moveTo>
                    <a:pt x="1025664" y="0"/>
                  </a:moveTo>
                  <a:lnTo>
                    <a:pt x="0" y="1156883"/>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 name="object 34">
              <a:extLst>
                <a:ext uri="{FF2B5EF4-FFF2-40B4-BE49-F238E27FC236}">
                  <a16:creationId xmlns:a16="http://schemas.microsoft.com/office/drawing/2014/main" id="{F80F366C-4034-1D12-2D65-7E012200AD0E}"/>
                </a:ext>
              </a:extLst>
            </p:cNvPr>
            <p:cNvSpPr>
              <a:spLocks/>
            </p:cNvSpPr>
            <p:nvPr/>
          </p:nvSpPr>
          <p:spPr bwMode="auto">
            <a:xfrm>
              <a:off x="10994892" y="3429960"/>
              <a:ext cx="1172845" cy="1322705"/>
            </a:xfrm>
            <a:custGeom>
              <a:avLst/>
              <a:gdLst>
                <a:gd name="T0" fmla="*/ 1172430 w 1172845"/>
                <a:gd name="T1" fmla="*/ 0 h 1322704"/>
                <a:gd name="T2" fmla="*/ 0 w 1172845"/>
                <a:gd name="T3" fmla="*/ 1322403 h 1322704"/>
              </a:gdLst>
              <a:ahLst/>
              <a:cxnLst>
                <a:cxn ang="0">
                  <a:pos x="T0" y="T1"/>
                </a:cxn>
                <a:cxn ang="0">
                  <a:pos x="T2" y="T3"/>
                </a:cxn>
              </a:cxnLst>
              <a:rect l="0" t="0" r="r" b="b"/>
              <a:pathLst>
                <a:path w="1172845" h="1322704">
                  <a:moveTo>
                    <a:pt x="1172430" y="0"/>
                  </a:moveTo>
                  <a:lnTo>
                    <a:pt x="0" y="1322403"/>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5" name="object 35">
              <a:extLst>
                <a:ext uri="{FF2B5EF4-FFF2-40B4-BE49-F238E27FC236}">
                  <a16:creationId xmlns:a16="http://schemas.microsoft.com/office/drawing/2014/main" id="{476CE886-E622-2435-8639-4EE02D2E570F}"/>
                </a:ext>
              </a:extLst>
            </p:cNvPr>
            <p:cNvSpPr>
              <a:spLocks/>
            </p:cNvSpPr>
            <p:nvPr/>
          </p:nvSpPr>
          <p:spPr bwMode="auto">
            <a:xfrm>
              <a:off x="10848117" y="3133046"/>
              <a:ext cx="1319530" cy="1488440"/>
            </a:xfrm>
            <a:custGeom>
              <a:avLst/>
              <a:gdLst>
                <a:gd name="T0" fmla="*/ 1319206 w 1319529"/>
                <a:gd name="T1" fmla="*/ 0 h 1488439"/>
                <a:gd name="T2" fmla="*/ 0 w 1319529"/>
                <a:gd name="T3" fmla="*/ 1487928 h 1488439"/>
              </a:gdLst>
              <a:ahLst/>
              <a:cxnLst>
                <a:cxn ang="0">
                  <a:pos x="T0" y="T1"/>
                </a:cxn>
                <a:cxn ang="0">
                  <a:pos x="T2" y="T3"/>
                </a:cxn>
              </a:cxnLst>
              <a:rect l="0" t="0" r="r" b="b"/>
              <a:pathLst>
                <a:path w="1319529" h="1488439">
                  <a:moveTo>
                    <a:pt x="1319206" y="0"/>
                  </a:moveTo>
                  <a:lnTo>
                    <a:pt x="0" y="1487928"/>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6" name="object 36">
              <a:extLst>
                <a:ext uri="{FF2B5EF4-FFF2-40B4-BE49-F238E27FC236}">
                  <a16:creationId xmlns:a16="http://schemas.microsoft.com/office/drawing/2014/main" id="{AD5F0F98-845F-BB25-8B66-6024FE235AA3}"/>
                </a:ext>
              </a:extLst>
            </p:cNvPr>
            <p:cNvSpPr>
              <a:spLocks/>
            </p:cNvSpPr>
            <p:nvPr/>
          </p:nvSpPr>
          <p:spPr bwMode="auto">
            <a:xfrm>
              <a:off x="10701351" y="2836157"/>
              <a:ext cx="1466215" cy="1653539"/>
            </a:xfrm>
            <a:custGeom>
              <a:avLst/>
              <a:gdLst>
                <a:gd name="T0" fmla="*/ 1465972 w 1466215"/>
                <a:gd name="T1" fmla="*/ 0 h 1653539"/>
                <a:gd name="T2" fmla="*/ 0 w 1466215"/>
                <a:gd name="T3" fmla="*/ 1653439 h 1653539"/>
              </a:gdLst>
              <a:ahLst/>
              <a:cxnLst>
                <a:cxn ang="0">
                  <a:pos x="T0" y="T1"/>
                </a:cxn>
                <a:cxn ang="0">
                  <a:pos x="T2" y="T3"/>
                </a:cxn>
              </a:cxnLst>
              <a:rect l="0" t="0" r="r" b="b"/>
              <a:pathLst>
                <a:path w="1466215" h="1653539">
                  <a:moveTo>
                    <a:pt x="1465972" y="0"/>
                  </a:moveTo>
                  <a:lnTo>
                    <a:pt x="0" y="1653439"/>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7" name="object 37">
              <a:extLst>
                <a:ext uri="{FF2B5EF4-FFF2-40B4-BE49-F238E27FC236}">
                  <a16:creationId xmlns:a16="http://schemas.microsoft.com/office/drawing/2014/main" id="{D8F4BFC4-096D-C9E1-9EEE-EDC7F123F819}"/>
                </a:ext>
              </a:extLst>
            </p:cNvPr>
            <p:cNvSpPr>
              <a:spLocks/>
            </p:cNvSpPr>
            <p:nvPr/>
          </p:nvSpPr>
          <p:spPr bwMode="auto">
            <a:xfrm>
              <a:off x="10554573" y="2539263"/>
              <a:ext cx="1612900" cy="1819275"/>
            </a:xfrm>
            <a:custGeom>
              <a:avLst/>
              <a:gdLst>
                <a:gd name="T0" fmla="*/ 1612750 w 1612900"/>
                <a:gd name="T1" fmla="*/ 0 h 1819275"/>
                <a:gd name="T2" fmla="*/ 0 w 1612900"/>
                <a:gd name="T3" fmla="*/ 1818957 h 1819275"/>
              </a:gdLst>
              <a:ahLst/>
              <a:cxnLst>
                <a:cxn ang="0">
                  <a:pos x="T0" y="T1"/>
                </a:cxn>
                <a:cxn ang="0">
                  <a:pos x="T2" y="T3"/>
                </a:cxn>
              </a:cxnLst>
              <a:rect l="0" t="0" r="r" b="b"/>
              <a:pathLst>
                <a:path w="1612900" h="1819275">
                  <a:moveTo>
                    <a:pt x="1612750" y="0"/>
                  </a:moveTo>
                  <a:lnTo>
                    <a:pt x="0" y="1818957"/>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8" name="object 38">
              <a:extLst>
                <a:ext uri="{FF2B5EF4-FFF2-40B4-BE49-F238E27FC236}">
                  <a16:creationId xmlns:a16="http://schemas.microsoft.com/office/drawing/2014/main" id="{787CBAA4-CBCA-8FEE-0E71-8BF0F260BA85}"/>
                </a:ext>
              </a:extLst>
            </p:cNvPr>
            <p:cNvSpPr>
              <a:spLocks/>
            </p:cNvSpPr>
            <p:nvPr/>
          </p:nvSpPr>
          <p:spPr bwMode="auto">
            <a:xfrm>
              <a:off x="10407808" y="2242375"/>
              <a:ext cx="1759585" cy="1985010"/>
            </a:xfrm>
            <a:custGeom>
              <a:avLst/>
              <a:gdLst>
                <a:gd name="T0" fmla="*/ 1759514 w 1759584"/>
                <a:gd name="T1" fmla="*/ 0 h 1985010"/>
                <a:gd name="T2" fmla="*/ 0 w 1759584"/>
                <a:gd name="T3" fmla="*/ 1984455 h 1985010"/>
              </a:gdLst>
              <a:ahLst/>
              <a:cxnLst>
                <a:cxn ang="0">
                  <a:pos x="T0" y="T1"/>
                </a:cxn>
                <a:cxn ang="0">
                  <a:pos x="T2" y="T3"/>
                </a:cxn>
              </a:cxnLst>
              <a:rect l="0" t="0" r="r" b="b"/>
              <a:pathLst>
                <a:path w="1759584" h="1985010">
                  <a:moveTo>
                    <a:pt x="1759514" y="0"/>
                  </a:moveTo>
                  <a:lnTo>
                    <a:pt x="0" y="1984455"/>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9" name="object 39">
              <a:extLst>
                <a:ext uri="{FF2B5EF4-FFF2-40B4-BE49-F238E27FC236}">
                  <a16:creationId xmlns:a16="http://schemas.microsoft.com/office/drawing/2014/main" id="{BA5C545B-2DDB-AA51-F906-6AE48F5BBA96}"/>
                </a:ext>
              </a:extLst>
            </p:cNvPr>
            <p:cNvSpPr>
              <a:spLocks/>
            </p:cNvSpPr>
            <p:nvPr/>
          </p:nvSpPr>
          <p:spPr bwMode="auto">
            <a:xfrm>
              <a:off x="6611848" y="0"/>
              <a:ext cx="1682114" cy="239395"/>
            </a:xfrm>
            <a:custGeom>
              <a:avLst/>
              <a:gdLst>
                <a:gd name="T0" fmla="*/ 0 w 1682115"/>
                <a:gd name="T1" fmla="*/ 238821 h 239395"/>
                <a:gd name="T2" fmla="*/ 1681748 w 1682115"/>
                <a:gd name="T3" fmla="*/ 0 h 239395"/>
              </a:gdLst>
              <a:ahLst/>
              <a:cxnLst>
                <a:cxn ang="0">
                  <a:pos x="T0" y="T1"/>
                </a:cxn>
                <a:cxn ang="0">
                  <a:pos x="T2" y="T3"/>
                </a:cxn>
              </a:cxnLst>
              <a:rect l="0" t="0" r="r" b="b"/>
              <a:pathLst>
                <a:path w="1682115" h="239395">
                  <a:moveTo>
                    <a:pt x="0" y="238821"/>
                  </a:moveTo>
                  <a:lnTo>
                    <a:pt x="1681748"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0" name="object 40">
              <a:extLst>
                <a:ext uri="{FF2B5EF4-FFF2-40B4-BE49-F238E27FC236}">
                  <a16:creationId xmlns:a16="http://schemas.microsoft.com/office/drawing/2014/main" id="{CD012130-6E97-788C-A18F-63D841900724}"/>
                </a:ext>
              </a:extLst>
            </p:cNvPr>
            <p:cNvSpPr>
              <a:spLocks/>
            </p:cNvSpPr>
            <p:nvPr/>
          </p:nvSpPr>
          <p:spPr bwMode="auto">
            <a:xfrm>
              <a:off x="6611848" y="0"/>
              <a:ext cx="3082290" cy="438150"/>
            </a:xfrm>
            <a:custGeom>
              <a:avLst/>
              <a:gdLst>
                <a:gd name="T0" fmla="*/ 0 w 3082290"/>
                <a:gd name="T1" fmla="*/ 437635 h 438150"/>
                <a:gd name="T2" fmla="*/ 3081776 w 3082290"/>
                <a:gd name="T3" fmla="*/ 0 h 438150"/>
              </a:gdLst>
              <a:ahLst/>
              <a:cxnLst>
                <a:cxn ang="0">
                  <a:pos x="T0" y="T1"/>
                </a:cxn>
                <a:cxn ang="0">
                  <a:pos x="T2" y="T3"/>
                </a:cxn>
              </a:cxnLst>
              <a:rect l="0" t="0" r="r" b="b"/>
              <a:pathLst>
                <a:path w="3082290" h="438150">
                  <a:moveTo>
                    <a:pt x="0" y="437635"/>
                  </a:moveTo>
                  <a:lnTo>
                    <a:pt x="3081776"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1" name="object 41">
              <a:extLst>
                <a:ext uri="{FF2B5EF4-FFF2-40B4-BE49-F238E27FC236}">
                  <a16:creationId xmlns:a16="http://schemas.microsoft.com/office/drawing/2014/main" id="{92563046-5ADA-CE00-1B68-49AAE2685E0C}"/>
                </a:ext>
              </a:extLst>
            </p:cNvPr>
            <p:cNvSpPr>
              <a:spLocks/>
            </p:cNvSpPr>
            <p:nvPr/>
          </p:nvSpPr>
          <p:spPr bwMode="auto">
            <a:xfrm>
              <a:off x="6611848" y="0"/>
              <a:ext cx="4481830" cy="636905"/>
            </a:xfrm>
            <a:custGeom>
              <a:avLst/>
              <a:gdLst>
                <a:gd name="T0" fmla="*/ 0 w 4481830"/>
                <a:gd name="T1" fmla="*/ 636450 h 636905"/>
                <a:gd name="T2" fmla="*/ 4481808 w 4481830"/>
                <a:gd name="T3" fmla="*/ 0 h 636905"/>
              </a:gdLst>
              <a:ahLst/>
              <a:cxnLst>
                <a:cxn ang="0">
                  <a:pos x="T0" y="T1"/>
                </a:cxn>
                <a:cxn ang="0">
                  <a:pos x="T2" y="T3"/>
                </a:cxn>
              </a:cxnLst>
              <a:rect l="0" t="0" r="r" b="b"/>
              <a:pathLst>
                <a:path w="4481830" h="636905">
                  <a:moveTo>
                    <a:pt x="0" y="636450"/>
                  </a:moveTo>
                  <a:lnTo>
                    <a:pt x="4481808"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2" name="object 42">
              <a:extLst>
                <a:ext uri="{FF2B5EF4-FFF2-40B4-BE49-F238E27FC236}">
                  <a16:creationId xmlns:a16="http://schemas.microsoft.com/office/drawing/2014/main" id="{1136FF07-BEBE-4D3F-929E-EC2D9385649D}"/>
                </a:ext>
              </a:extLst>
            </p:cNvPr>
            <p:cNvSpPr>
              <a:spLocks/>
            </p:cNvSpPr>
            <p:nvPr/>
          </p:nvSpPr>
          <p:spPr bwMode="auto">
            <a:xfrm>
              <a:off x="6611848" y="46347"/>
              <a:ext cx="5555615" cy="789305"/>
            </a:xfrm>
            <a:custGeom>
              <a:avLst/>
              <a:gdLst>
                <a:gd name="T0" fmla="*/ 0 w 5555615"/>
                <a:gd name="T1" fmla="*/ 788917 h 789305"/>
                <a:gd name="T2" fmla="*/ 5555462 w 5555615"/>
                <a:gd name="T3" fmla="*/ 0 h 789305"/>
              </a:gdLst>
              <a:ahLst/>
              <a:cxnLst>
                <a:cxn ang="0">
                  <a:pos x="T0" y="T1"/>
                </a:cxn>
                <a:cxn ang="0">
                  <a:pos x="T2" y="T3"/>
                </a:cxn>
              </a:cxnLst>
              <a:rect l="0" t="0" r="r" b="b"/>
              <a:pathLst>
                <a:path w="5555615" h="789305">
                  <a:moveTo>
                    <a:pt x="0" y="788917"/>
                  </a:moveTo>
                  <a:lnTo>
                    <a:pt x="5555462"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3" name="object 43">
              <a:extLst>
                <a:ext uri="{FF2B5EF4-FFF2-40B4-BE49-F238E27FC236}">
                  <a16:creationId xmlns:a16="http://schemas.microsoft.com/office/drawing/2014/main" id="{04FF0E4F-E9C7-AC7A-68AD-560546C2E225}"/>
                </a:ext>
              </a:extLst>
            </p:cNvPr>
            <p:cNvSpPr>
              <a:spLocks/>
            </p:cNvSpPr>
            <p:nvPr/>
          </p:nvSpPr>
          <p:spPr bwMode="auto">
            <a:xfrm>
              <a:off x="6716865" y="245161"/>
              <a:ext cx="5450840" cy="774065"/>
            </a:xfrm>
            <a:custGeom>
              <a:avLst/>
              <a:gdLst>
                <a:gd name="T0" fmla="*/ 0 w 5450840"/>
                <a:gd name="T1" fmla="*/ 774004 h 774065"/>
                <a:gd name="T2" fmla="*/ 5450445 w 5450840"/>
                <a:gd name="T3" fmla="*/ 0 h 774065"/>
              </a:gdLst>
              <a:ahLst/>
              <a:cxnLst>
                <a:cxn ang="0">
                  <a:pos x="T0" y="T1"/>
                </a:cxn>
                <a:cxn ang="0">
                  <a:pos x="T2" y="T3"/>
                </a:cxn>
              </a:cxnLst>
              <a:rect l="0" t="0" r="r" b="b"/>
              <a:pathLst>
                <a:path w="5450840" h="774065">
                  <a:moveTo>
                    <a:pt x="0" y="774004"/>
                  </a:moveTo>
                  <a:lnTo>
                    <a:pt x="5450445" y="0"/>
                  </a:lnTo>
                </a:path>
              </a:pathLst>
            </a:custGeom>
            <a:noFill/>
            <a:ln w="6349">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4" name="object 44">
              <a:extLst>
                <a:ext uri="{FF2B5EF4-FFF2-40B4-BE49-F238E27FC236}">
                  <a16:creationId xmlns:a16="http://schemas.microsoft.com/office/drawing/2014/main" id="{D135D0E8-2C1F-09ED-AC7C-AAF469C31815}"/>
                </a:ext>
              </a:extLst>
            </p:cNvPr>
            <p:cNvSpPr>
              <a:spLocks/>
            </p:cNvSpPr>
            <p:nvPr/>
          </p:nvSpPr>
          <p:spPr bwMode="auto">
            <a:xfrm>
              <a:off x="6916584" y="443975"/>
              <a:ext cx="5250815" cy="746125"/>
            </a:xfrm>
            <a:custGeom>
              <a:avLst/>
              <a:gdLst>
                <a:gd name="T0" fmla="*/ 0 w 5250815"/>
                <a:gd name="T1" fmla="*/ 745643 h 746125"/>
                <a:gd name="T2" fmla="*/ 5250726 w 5250815"/>
                <a:gd name="T3" fmla="*/ 0 h 746125"/>
              </a:gdLst>
              <a:ahLst/>
              <a:cxnLst>
                <a:cxn ang="0">
                  <a:pos x="T0" y="T1"/>
                </a:cxn>
                <a:cxn ang="0">
                  <a:pos x="T2" y="T3"/>
                </a:cxn>
              </a:cxnLst>
              <a:rect l="0" t="0" r="r" b="b"/>
              <a:pathLst>
                <a:path w="5250815" h="746125">
                  <a:moveTo>
                    <a:pt x="0" y="745643"/>
                  </a:moveTo>
                  <a:lnTo>
                    <a:pt x="5250726"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5" name="object 45">
              <a:extLst>
                <a:ext uri="{FF2B5EF4-FFF2-40B4-BE49-F238E27FC236}">
                  <a16:creationId xmlns:a16="http://schemas.microsoft.com/office/drawing/2014/main" id="{CEA6FD33-911C-CC92-FAE5-BF20812BFE0F}"/>
                </a:ext>
              </a:extLst>
            </p:cNvPr>
            <p:cNvSpPr>
              <a:spLocks/>
            </p:cNvSpPr>
            <p:nvPr/>
          </p:nvSpPr>
          <p:spPr bwMode="auto">
            <a:xfrm>
              <a:off x="7116305" y="642791"/>
              <a:ext cx="5051425" cy="717550"/>
            </a:xfrm>
            <a:custGeom>
              <a:avLst/>
              <a:gdLst>
                <a:gd name="T0" fmla="*/ 0 w 5051425"/>
                <a:gd name="T1" fmla="*/ 717281 h 717550"/>
                <a:gd name="T2" fmla="*/ 5051005 w 5051425"/>
                <a:gd name="T3" fmla="*/ 0 h 717550"/>
              </a:gdLst>
              <a:ahLst/>
              <a:cxnLst>
                <a:cxn ang="0">
                  <a:pos x="T0" y="T1"/>
                </a:cxn>
                <a:cxn ang="0">
                  <a:pos x="T2" y="T3"/>
                </a:cxn>
              </a:cxnLst>
              <a:rect l="0" t="0" r="r" b="b"/>
              <a:pathLst>
                <a:path w="5051425" h="717550">
                  <a:moveTo>
                    <a:pt x="0" y="717281"/>
                  </a:moveTo>
                  <a:lnTo>
                    <a:pt x="5051005" y="0"/>
                  </a:lnTo>
                </a:path>
              </a:pathLst>
            </a:custGeom>
            <a:noFill/>
            <a:ln w="6349">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6" name="object 46">
              <a:extLst>
                <a:ext uri="{FF2B5EF4-FFF2-40B4-BE49-F238E27FC236}">
                  <a16:creationId xmlns:a16="http://schemas.microsoft.com/office/drawing/2014/main" id="{DD9987D2-73C1-C464-FF0E-D17C176726BF}"/>
                </a:ext>
              </a:extLst>
            </p:cNvPr>
            <p:cNvSpPr>
              <a:spLocks/>
            </p:cNvSpPr>
            <p:nvPr/>
          </p:nvSpPr>
          <p:spPr bwMode="auto">
            <a:xfrm>
              <a:off x="7316024" y="841605"/>
              <a:ext cx="4851400" cy="688975"/>
            </a:xfrm>
            <a:custGeom>
              <a:avLst/>
              <a:gdLst>
                <a:gd name="T0" fmla="*/ 0 w 4851400"/>
                <a:gd name="T1" fmla="*/ 688919 h 688975"/>
                <a:gd name="T2" fmla="*/ 4851286 w 4851400"/>
                <a:gd name="T3" fmla="*/ 0 h 688975"/>
              </a:gdLst>
              <a:ahLst/>
              <a:cxnLst>
                <a:cxn ang="0">
                  <a:pos x="T0" y="T1"/>
                </a:cxn>
                <a:cxn ang="0">
                  <a:pos x="T2" y="T3"/>
                </a:cxn>
              </a:cxnLst>
              <a:rect l="0" t="0" r="r" b="b"/>
              <a:pathLst>
                <a:path w="4851400" h="688975">
                  <a:moveTo>
                    <a:pt x="0" y="688919"/>
                  </a:moveTo>
                  <a:lnTo>
                    <a:pt x="4851286" y="0"/>
                  </a:lnTo>
                </a:path>
              </a:pathLst>
            </a:custGeom>
            <a:noFill/>
            <a:ln w="6349">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 name="object 47">
              <a:extLst>
                <a:ext uri="{FF2B5EF4-FFF2-40B4-BE49-F238E27FC236}">
                  <a16:creationId xmlns:a16="http://schemas.microsoft.com/office/drawing/2014/main" id="{7038E38F-9440-4625-4F65-B642B8C8EBCD}"/>
                </a:ext>
              </a:extLst>
            </p:cNvPr>
            <p:cNvSpPr>
              <a:spLocks/>
            </p:cNvSpPr>
            <p:nvPr/>
          </p:nvSpPr>
          <p:spPr bwMode="auto">
            <a:xfrm>
              <a:off x="7515745" y="1040420"/>
              <a:ext cx="4652010" cy="661035"/>
            </a:xfrm>
            <a:custGeom>
              <a:avLst/>
              <a:gdLst>
                <a:gd name="T0" fmla="*/ 0 w 4652009"/>
                <a:gd name="T1" fmla="*/ 660557 h 661035"/>
                <a:gd name="T2" fmla="*/ 4651565 w 4652009"/>
                <a:gd name="T3" fmla="*/ 0 h 661035"/>
              </a:gdLst>
              <a:ahLst/>
              <a:cxnLst>
                <a:cxn ang="0">
                  <a:pos x="T0" y="T1"/>
                </a:cxn>
                <a:cxn ang="0">
                  <a:pos x="T2" y="T3"/>
                </a:cxn>
              </a:cxnLst>
              <a:rect l="0" t="0" r="r" b="b"/>
              <a:pathLst>
                <a:path w="4652009" h="661035">
                  <a:moveTo>
                    <a:pt x="0" y="660557"/>
                  </a:moveTo>
                  <a:lnTo>
                    <a:pt x="4651565"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8" name="object 48">
              <a:extLst>
                <a:ext uri="{FF2B5EF4-FFF2-40B4-BE49-F238E27FC236}">
                  <a16:creationId xmlns:a16="http://schemas.microsoft.com/office/drawing/2014/main" id="{3C7A2F51-ABD1-7ED1-E8BF-7470572EC25C}"/>
                </a:ext>
              </a:extLst>
            </p:cNvPr>
            <p:cNvSpPr>
              <a:spLocks/>
            </p:cNvSpPr>
            <p:nvPr/>
          </p:nvSpPr>
          <p:spPr bwMode="auto">
            <a:xfrm>
              <a:off x="7715464" y="1239235"/>
              <a:ext cx="4451985" cy="632460"/>
            </a:xfrm>
            <a:custGeom>
              <a:avLst/>
              <a:gdLst>
                <a:gd name="T0" fmla="*/ 0 w 4451984"/>
                <a:gd name="T1" fmla="*/ 632196 h 632460"/>
                <a:gd name="T2" fmla="*/ 4451846 w 4451984"/>
                <a:gd name="T3" fmla="*/ 0 h 632460"/>
              </a:gdLst>
              <a:ahLst/>
              <a:cxnLst>
                <a:cxn ang="0">
                  <a:pos x="T0" y="T1"/>
                </a:cxn>
                <a:cxn ang="0">
                  <a:pos x="T2" y="T3"/>
                </a:cxn>
              </a:cxnLst>
              <a:rect l="0" t="0" r="r" b="b"/>
              <a:pathLst>
                <a:path w="4451984" h="632460">
                  <a:moveTo>
                    <a:pt x="0" y="632196"/>
                  </a:moveTo>
                  <a:lnTo>
                    <a:pt x="4451846"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9" name="object 49">
              <a:extLst>
                <a:ext uri="{FF2B5EF4-FFF2-40B4-BE49-F238E27FC236}">
                  <a16:creationId xmlns:a16="http://schemas.microsoft.com/office/drawing/2014/main" id="{29288999-FEF7-4A21-75CD-945CCD333DE8}"/>
                </a:ext>
              </a:extLst>
            </p:cNvPr>
            <p:cNvSpPr>
              <a:spLocks/>
            </p:cNvSpPr>
            <p:nvPr/>
          </p:nvSpPr>
          <p:spPr bwMode="auto">
            <a:xfrm>
              <a:off x="7915184" y="1438049"/>
              <a:ext cx="4252595" cy="603885"/>
            </a:xfrm>
            <a:custGeom>
              <a:avLst/>
              <a:gdLst>
                <a:gd name="T0" fmla="*/ 0 w 4252595"/>
                <a:gd name="T1" fmla="*/ 603834 h 603885"/>
                <a:gd name="T2" fmla="*/ 4252126 w 4252595"/>
                <a:gd name="T3" fmla="*/ 0 h 603885"/>
              </a:gdLst>
              <a:ahLst/>
              <a:cxnLst>
                <a:cxn ang="0">
                  <a:pos x="T0" y="T1"/>
                </a:cxn>
                <a:cxn ang="0">
                  <a:pos x="T2" y="T3"/>
                </a:cxn>
              </a:cxnLst>
              <a:rect l="0" t="0" r="r" b="b"/>
              <a:pathLst>
                <a:path w="4252595" h="603885">
                  <a:moveTo>
                    <a:pt x="0" y="603834"/>
                  </a:moveTo>
                  <a:lnTo>
                    <a:pt x="4252126"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0" name="object 50">
              <a:extLst>
                <a:ext uri="{FF2B5EF4-FFF2-40B4-BE49-F238E27FC236}">
                  <a16:creationId xmlns:a16="http://schemas.microsoft.com/office/drawing/2014/main" id="{56DA94A6-F457-A377-D159-A953BACB38A5}"/>
                </a:ext>
              </a:extLst>
            </p:cNvPr>
            <p:cNvSpPr>
              <a:spLocks/>
            </p:cNvSpPr>
            <p:nvPr/>
          </p:nvSpPr>
          <p:spPr bwMode="auto">
            <a:xfrm>
              <a:off x="8114903" y="1636863"/>
              <a:ext cx="4052570" cy="575945"/>
            </a:xfrm>
            <a:custGeom>
              <a:avLst/>
              <a:gdLst>
                <a:gd name="T0" fmla="*/ 0 w 4052570"/>
                <a:gd name="T1" fmla="*/ 575472 h 575944"/>
                <a:gd name="T2" fmla="*/ 4052407 w 4052570"/>
                <a:gd name="T3" fmla="*/ 0 h 575944"/>
              </a:gdLst>
              <a:ahLst/>
              <a:cxnLst>
                <a:cxn ang="0">
                  <a:pos x="T0" y="T1"/>
                </a:cxn>
                <a:cxn ang="0">
                  <a:pos x="T2" y="T3"/>
                </a:cxn>
              </a:cxnLst>
              <a:rect l="0" t="0" r="r" b="b"/>
              <a:pathLst>
                <a:path w="4052570" h="575944">
                  <a:moveTo>
                    <a:pt x="0" y="575472"/>
                  </a:moveTo>
                  <a:lnTo>
                    <a:pt x="4052407" y="0"/>
                  </a:lnTo>
                </a:path>
              </a:pathLst>
            </a:custGeom>
            <a:noFill/>
            <a:ln w="6349">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1" name="object 51">
              <a:extLst>
                <a:ext uri="{FF2B5EF4-FFF2-40B4-BE49-F238E27FC236}">
                  <a16:creationId xmlns:a16="http://schemas.microsoft.com/office/drawing/2014/main" id="{D0B1F6FE-D027-1023-848F-5301ED966B19}"/>
                </a:ext>
              </a:extLst>
            </p:cNvPr>
            <p:cNvSpPr>
              <a:spLocks/>
            </p:cNvSpPr>
            <p:nvPr/>
          </p:nvSpPr>
          <p:spPr bwMode="auto">
            <a:xfrm>
              <a:off x="8314624" y="1835679"/>
              <a:ext cx="3853179" cy="547370"/>
            </a:xfrm>
            <a:custGeom>
              <a:avLst/>
              <a:gdLst>
                <a:gd name="T0" fmla="*/ 0 w 3853179"/>
                <a:gd name="T1" fmla="*/ 547110 h 547369"/>
                <a:gd name="T2" fmla="*/ 3852687 w 3853179"/>
                <a:gd name="T3" fmla="*/ 0 h 547369"/>
              </a:gdLst>
              <a:ahLst/>
              <a:cxnLst>
                <a:cxn ang="0">
                  <a:pos x="T0" y="T1"/>
                </a:cxn>
                <a:cxn ang="0">
                  <a:pos x="T2" y="T3"/>
                </a:cxn>
              </a:cxnLst>
              <a:rect l="0" t="0" r="r" b="b"/>
              <a:pathLst>
                <a:path w="3853179" h="547369">
                  <a:moveTo>
                    <a:pt x="0" y="547110"/>
                  </a:moveTo>
                  <a:lnTo>
                    <a:pt x="3852687" y="0"/>
                  </a:lnTo>
                </a:path>
              </a:pathLst>
            </a:custGeom>
            <a:noFill/>
            <a:ln w="6349">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2" name="object 52">
              <a:extLst>
                <a:ext uri="{FF2B5EF4-FFF2-40B4-BE49-F238E27FC236}">
                  <a16:creationId xmlns:a16="http://schemas.microsoft.com/office/drawing/2014/main" id="{6174B145-1C6D-2CE0-2378-C27DD300DD0D}"/>
                </a:ext>
              </a:extLst>
            </p:cNvPr>
            <p:cNvSpPr>
              <a:spLocks/>
            </p:cNvSpPr>
            <p:nvPr/>
          </p:nvSpPr>
          <p:spPr bwMode="auto">
            <a:xfrm>
              <a:off x="8514343" y="2043769"/>
              <a:ext cx="3587750" cy="509905"/>
            </a:xfrm>
            <a:custGeom>
              <a:avLst/>
              <a:gdLst>
                <a:gd name="T0" fmla="*/ 0 w 3587750"/>
                <a:gd name="T1" fmla="*/ 509472 h 509905"/>
                <a:gd name="T2" fmla="*/ 3587644 w 3587750"/>
                <a:gd name="T3" fmla="*/ 0 h 509905"/>
              </a:gdLst>
              <a:ahLst/>
              <a:cxnLst>
                <a:cxn ang="0">
                  <a:pos x="T0" y="T1"/>
                </a:cxn>
                <a:cxn ang="0">
                  <a:pos x="T2" y="T3"/>
                </a:cxn>
              </a:cxnLst>
              <a:rect l="0" t="0" r="r" b="b"/>
              <a:pathLst>
                <a:path w="3587750" h="509905">
                  <a:moveTo>
                    <a:pt x="0" y="509472"/>
                  </a:moveTo>
                  <a:lnTo>
                    <a:pt x="3587644"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3" name="object 53">
              <a:extLst>
                <a:ext uri="{FF2B5EF4-FFF2-40B4-BE49-F238E27FC236}">
                  <a16:creationId xmlns:a16="http://schemas.microsoft.com/office/drawing/2014/main" id="{C043A2DE-55CD-342B-6DA4-C9ED6BD64D00}"/>
                </a:ext>
              </a:extLst>
            </p:cNvPr>
            <p:cNvSpPr>
              <a:spLocks/>
            </p:cNvSpPr>
            <p:nvPr/>
          </p:nvSpPr>
          <p:spPr bwMode="auto">
            <a:xfrm>
              <a:off x="8714064" y="2270004"/>
              <a:ext cx="3195320" cy="454025"/>
            </a:xfrm>
            <a:custGeom>
              <a:avLst/>
              <a:gdLst>
                <a:gd name="T0" fmla="*/ 0 w 3195320"/>
                <a:gd name="T1" fmla="*/ 453691 h 454025"/>
                <a:gd name="T2" fmla="*/ 3194842 w 3195320"/>
                <a:gd name="T3" fmla="*/ 0 h 454025"/>
              </a:gdLst>
              <a:ahLst/>
              <a:cxnLst>
                <a:cxn ang="0">
                  <a:pos x="T0" y="T1"/>
                </a:cxn>
                <a:cxn ang="0">
                  <a:pos x="T2" y="T3"/>
                </a:cxn>
              </a:cxnLst>
              <a:rect l="0" t="0" r="r" b="b"/>
              <a:pathLst>
                <a:path w="3195320" h="454025">
                  <a:moveTo>
                    <a:pt x="0" y="453691"/>
                  </a:moveTo>
                  <a:lnTo>
                    <a:pt x="3194842"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4" name="object 54">
              <a:extLst>
                <a:ext uri="{FF2B5EF4-FFF2-40B4-BE49-F238E27FC236}">
                  <a16:creationId xmlns:a16="http://schemas.microsoft.com/office/drawing/2014/main" id="{8461C70D-3335-4CB0-868C-8D4F0882F99B}"/>
                </a:ext>
              </a:extLst>
            </p:cNvPr>
            <p:cNvSpPr>
              <a:spLocks/>
            </p:cNvSpPr>
            <p:nvPr/>
          </p:nvSpPr>
          <p:spPr bwMode="auto">
            <a:xfrm>
              <a:off x="8913782" y="2496235"/>
              <a:ext cx="2802255" cy="398145"/>
            </a:xfrm>
            <a:custGeom>
              <a:avLst/>
              <a:gdLst>
                <a:gd name="T0" fmla="*/ 0 w 2802254"/>
                <a:gd name="T1" fmla="*/ 397911 h 398144"/>
                <a:gd name="T2" fmla="*/ 2802045 w 2802254"/>
                <a:gd name="T3" fmla="*/ 0 h 398144"/>
              </a:gdLst>
              <a:ahLst/>
              <a:cxnLst>
                <a:cxn ang="0">
                  <a:pos x="T0" y="T1"/>
                </a:cxn>
                <a:cxn ang="0">
                  <a:pos x="T2" y="T3"/>
                </a:cxn>
              </a:cxnLst>
              <a:rect l="0" t="0" r="r" b="b"/>
              <a:pathLst>
                <a:path w="2802254" h="398144">
                  <a:moveTo>
                    <a:pt x="0" y="397911"/>
                  </a:moveTo>
                  <a:lnTo>
                    <a:pt x="2802045"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5" name="object 55">
              <a:extLst>
                <a:ext uri="{FF2B5EF4-FFF2-40B4-BE49-F238E27FC236}">
                  <a16:creationId xmlns:a16="http://schemas.microsoft.com/office/drawing/2014/main" id="{FF0AD698-454A-313E-E93E-60F20D843BCB}"/>
                </a:ext>
              </a:extLst>
            </p:cNvPr>
            <p:cNvSpPr>
              <a:spLocks/>
            </p:cNvSpPr>
            <p:nvPr/>
          </p:nvSpPr>
          <p:spPr bwMode="auto">
            <a:xfrm>
              <a:off x="9113503" y="2722470"/>
              <a:ext cx="2409825" cy="342265"/>
            </a:xfrm>
            <a:custGeom>
              <a:avLst/>
              <a:gdLst>
                <a:gd name="T0" fmla="*/ 0 w 2409825"/>
                <a:gd name="T1" fmla="*/ 342130 h 342264"/>
                <a:gd name="T2" fmla="*/ 2409243 w 2409825"/>
                <a:gd name="T3" fmla="*/ 0 h 342264"/>
              </a:gdLst>
              <a:ahLst/>
              <a:cxnLst>
                <a:cxn ang="0">
                  <a:pos x="T0" y="T1"/>
                </a:cxn>
                <a:cxn ang="0">
                  <a:pos x="T2" y="T3"/>
                </a:cxn>
              </a:cxnLst>
              <a:rect l="0" t="0" r="r" b="b"/>
              <a:pathLst>
                <a:path w="2409825" h="342264">
                  <a:moveTo>
                    <a:pt x="0" y="342130"/>
                  </a:moveTo>
                  <a:lnTo>
                    <a:pt x="2409243"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6" name="object 56">
              <a:extLst>
                <a:ext uri="{FF2B5EF4-FFF2-40B4-BE49-F238E27FC236}">
                  <a16:creationId xmlns:a16="http://schemas.microsoft.com/office/drawing/2014/main" id="{01895BA5-0810-B987-06D7-FF9E98991674}"/>
                </a:ext>
              </a:extLst>
            </p:cNvPr>
            <p:cNvSpPr>
              <a:spLocks/>
            </p:cNvSpPr>
            <p:nvPr/>
          </p:nvSpPr>
          <p:spPr bwMode="auto">
            <a:xfrm>
              <a:off x="9313222" y="2948703"/>
              <a:ext cx="2016760" cy="286385"/>
            </a:xfrm>
            <a:custGeom>
              <a:avLst/>
              <a:gdLst>
                <a:gd name="T0" fmla="*/ 0 w 2016759"/>
                <a:gd name="T1" fmla="*/ 286350 h 286385"/>
                <a:gd name="T2" fmla="*/ 2016444 w 2016759"/>
                <a:gd name="T3" fmla="*/ 0 h 286385"/>
              </a:gdLst>
              <a:ahLst/>
              <a:cxnLst>
                <a:cxn ang="0">
                  <a:pos x="T0" y="T1"/>
                </a:cxn>
                <a:cxn ang="0">
                  <a:pos x="T2" y="T3"/>
                </a:cxn>
              </a:cxnLst>
              <a:rect l="0" t="0" r="r" b="b"/>
              <a:pathLst>
                <a:path w="2016759" h="286385">
                  <a:moveTo>
                    <a:pt x="0" y="286350"/>
                  </a:moveTo>
                  <a:lnTo>
                    <a:pt x="2016444"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7" name="object 57">
              <a:extLst>
                <a:ext uri="{FF2B5EF4-FFF2-40B4-BE49-F238E27FC236}">
                  <a16:creationId xmlns:a16="http://schemas.microsoft.com/office/drawing/2014/main" id="{51FAA366-5C59-C28E-C905-F660720CC2B2}"/>
                </a:ext>
              </a:extLst>
            </p:cNvPr>
            <p:cNvSpPr>
              <a:spLocks/>
            </p:cNvSpPr>
            <p:nvPr/>
          </p:nvSpPr>
          <p:spPr bwMode="auto">
            <a:xfrm>
              <a:off x="9512942" y="3174938"/>
              <a:ext cx="1623695" cy="231140"/>
            </a:xfrm>
            <a:custGeom>
              <a:avLst/>
              <a:gdLst>
                <a:gd name="T0" fmla="*/ 0 w 1623695"/>
                <a:gd name="T1" fmla="*/ 230569 h 231139"/>
                <a:gd name="T2" fmla="*/ 1623642 w 1623695"/>
                <a:gd name="T3" fmla="*/ 0 h 231139"/>
              </a:gdLst>
              <a:ahLst/>
              <a:cxnLst>
                <a:cxn ang="0">
                  <a:pos x="T0" y="T1"/>
                </a:cxn>
                <a:cxn ang="0">
                  <a:pos x="T2" y="T3"/>
                </a:cxn>
              </a:cxnLst>
              <a:rect l="0" t="0" r="r" b="b"/>
              <a:pathLst>
                <a:path w="1623695" h="231139">
                  <a:moveTo>
                    <a:pt x="0" y="230569"/>
                  </a:moveTo>
                  <a:lnTo>
                    <a:pt x="1623642"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8" name="object 58">
              <a:extLst>
                <a:ext uri="{FF2B5EF4-FFF2-40B4-BE49-F238E27FC236}">
                  <a16:creationId xmlns:a16="http://schemas.microsoft.com/office/drawing/2014/main" id="{1D2356C6-4FD8-124C-2F98-F593B220D4B1}"/>
                </a:ext>
              </a:extLst>
            </p:cNvPr>
            <p:cNvSpPr>
              <a:spLocks/>
            </p:cNvSpPr>
            <p:nvPr/>
          </p:nvSpPr>
          <p:spPr bwMode="auto">
            <a:xfrm>
              <a:off x="9712662" y="3401170"/>
              <a:ext cx="1231265" cy="175260"/>
            </a:xfrm>
            <a:custGeom>
              <a:avLst/>
              <a:gdLst>
                <a:gd name="T0" fmla="*/ 0 w 1231265"/>
                <a:gd name="T1" fmla="*/ 174789 h 175260"/>
                <a:gd name="T2" fmla="*/ 1230842 w 1231265"/>
                <a:gd name="T3" fmla="*/ 0 h 175260"/>
              </a:gdLst>
              <a:ahLst/>
              <a:cxnLst>
                <a:cxn ang="0">
                  <a:pos x="T0" y="T1"/>
                </a:cxn>
                <a:cxn ang="0">
                  <a:pos x="T2" y="T3"/>
                </a:cxn>
              </a:cxnLst>
              <a:rect l="0" t="0" r="r" b="b"/>
              <a:pathLst>
                <a:path w="1231265" h="175260">
                  <a:moveTo>
                    <a:pt x="0" y="174789"/>
                  </a:moveTo>
                  <a:lnTo>
                    <a:pt x="1230842"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9" name="object 59">
              <a:extLst>
                <a:ext uri="{FF2B5EF4-FFF2-40B4-BE49-F238E27FC236}">
                  <a16:creationId xmlns:a16="http://schemas.microsoft.com/office/drawing/2014/main" id="{D006B861-E0D9-0862-A51E-4273B7975B80}"/>
                </a:ext>
              </a:extLst>
            </p:cNvPr>
            <p:cNvSpPr>
              <a:spLocks/>
            </p:cNvSpPr>
            <p:nvPr/>
          </p:nvSpPr>
          <p:spPr bwMode="auto">
            <a:xfrm>
              <a:off x="9912381" y="3627403"/>
              <a:ext cx="838200" cy="119380"/>
            </a:xfrm>
            <a:custGeom>
              <a:avLst/>
              <a:gdLst>
                <a:gd name="T0" fmla="*/ 0 w 838200"/>
                <a:gd name="T1" fmla="*/ 119008 h 119379"/>
                <a:gd name="T2" fmla="*/ 838042 w 838200"/>
                <a:gd name="T3" fmla="*/ 0 h 119379"/>
              </a:gdLst>
              <a:ahLst/>
              <a:cxnLst>
                <a:cxn ang="0">
                  <a:pos x="T0" y="T1"/>
                </a:cxn>
                <a:cxn ang="0">
                  <a:pos x="T2" y="T3"/>
                </a:cxn>
              </a:cxnLst>
              <a:rect l="0" t="0" r="r" b="b"/>
              <a:pathLst>
                <a:path w="838200" h="119379">
                  <a:moveTo>
                    <a:pt x="0" y="119008"/>
                  </a:moveTo>
                  <a:lnTo>
                    <a:pt x="838042"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0" name="object 60">
              <a:extLst>
                <a:ext uri="{FF2B5EF4-FFF2-40B4-BE49-F238E27FC236}">
                  <a16:creationId xmlns:a16="http://schemas.microsoft.com/office/drawing/2014/main" id="{4FE6AEA8-26C7-18CE-EECE-E7D837FC2B45}"/>
                </a:ext>
              </a:extLst>
            </p:cNvPr>
            <p:cNvSpPr>
              <a:spLocks/>
            </p:cNvSpPr>
            <p:nvPr/>
          </p:nvSpPr>
          <p:spPr bwMode="auto">
            <a:xfrm>
              <a:off x="10112100" y="3853637"/>
              <a:ext cx="445770" cy="63500"/>
            </a:xfrm>
            <a:custGeom>
              <a:avLst/>
              <a:gdLst>
                <a:gd name="T0" fmla="*/ 0 w 445770"/>
                <a:gd name="T1" fmla="*/ 63228 h 63500"/>
                <a:gd name="T2" fmla="*/ 445243 w 445770"/>
                <a:gd name="T3" fmla="*/ 0 h 63500"/>
              </a:gdLst>
              <a:ahLst/>
              <a:cxnLst>
                <a:cxn ang="0">
                  <a:pos x="T0" y="T1"/>
                </a:cxn>
                <a:cxn ang="0">
                  <a:pos x="T2" y="T3"/>
                </a:cxn>
              </a:cxnLst>
              <a:rect l="0" t="0" r="r" b="b"/>
              <a:pathLst>
                <a:path w="445770" h="63500">
                  <a:moveTo>
                    <a:pt x="0" y="63228"/>
                  </a:moveTo>
                  <a:lnTo>
                    <a:pt x="445243"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61" name="object 4">
            <a:extLst>
              <a:ext uri="{FF2B5EF4-FFF2-40B4-BE49-F238E27FC236}">
                <a16:creationId xmlns:a16="http://schemas.microsoft.com/office/drawing/2014/main" id="{461ACAF3-9B74-9697-FC1F-2A61EC76B754}"/>
              </a:ext>
            </a:extLst>
          </p:cNvPr>
          <p:cNvSpPr>
            <a:spLocks/>
          </p:cNvSpPr>
          <p:nvPr/>
        </p:nvSpPr>
        <p:spPr bwMode="auto">
          <a:xfrm>
            <a:off x="0" y="6230938"/>
            <a:ext cx="12192000" cy="627062"/>
          </a:xfrm>
          <a:custGeom>
            <a:avLst/>
            <a:gdLst>
              <a:gd name="T0" fmla="*/ 12191695 w 12192000"/>
              <a:gd name="T1" fmla="*/ 0 h 626745"/>
              <a:gd name="T2" fmla="*/ 0 w 12192000"/>
              <a:gd name="T3" fmla="*/ 0 h 626745"/>
              <a:gd name="T4" fmla="*/ 0 w 12192000"/>
              <a:gd name="T5" fmla="*/ 626135 h 626745"/>
              <a:gd name="T6" fmla="*/ 12191695 w 12192000"/>
              <a:gd name="T7" fmla="*/ 626135 h 626745"/>
              <a:gd name="T8" fmla="*/ 12191695 w 12192000"/>
              <a:gd name="T9" fmla="*/ 0 h 626745"/>
            </a:gdLst>
            <a:ahLst/>
            <a:cxnLst>
              <a:cxn ang="0">
                <a:pos x="T0" y="T1"/>
              </a:cxn>
              <a:cxn ang="0">
                <a:pos x="T2" y="T3"/>
              </a:cxn>
              <a:cxn ang="0">
                <a:pos x="T4" y="T5"/>
              </a:cxn>
              <a:cxn ang="0">
                <a:pos x="T6" y="T7"/>
              </a:cxn>
              <a:cxn ang="0">
                <a:pos x="T8" y="T9"/>
              </a:cxn>
            </a:cxnLst>
            <a:rect l="0" t="0" r="r" b="b"/>
            <a:pathLst>
              <a:path w="12192000" h="626745">
                <a:moveTo>
                  <a:pt x="12191695" y="0"/>
                </a:moveTo>
                <a:lnTo>
                  <a:pt x="0" y="0"/>
                </a:lnTo>
                <a:lnTo>
                  <a:pt x="0" y="626135"/>
                </a:lnTo>
                <a:lnTo>
                  <a:pt x="12191695" y="626135"/>
                </a:lnTo>
                <a:lnTo>
                  <a:pt x="12191695" y="0"/>
                </a:lnTo>
                <a:close/>
              </a:path>
            </a:pathLst>
          </a:custGeom>
          <a:solidFill>
            <a:srgbClr val="143D3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2" name="object 11">
            <a:extLst>
              <a:ext uri="{FF2B5EF4-FFF2-40B4-BE49-F238E27FC236}">
                <a16:creationId xmlns:a16="http://schemas.microsoft.com/office/drawing/2014/main" id="{FB405CEA-FDA2-3658-EB74-2413FD7612E3}"/>
              </a:ext>
            </a:extLst>
          </p:cNvPr>
          <p:cNvSpPr txBox="1"/>
          <p:nvPr/>
        </p:nvSpPr>
        <p:spPr>
          <a:xfrm>
            <a:off x="10769600" y="6456363"/>
            <a:ext cx="1217613" cy="177800"/>
          </a:xfrm>
          <a:prstGeom prst="rect">
            <a:avLst/>
          </a:prstGeom>
        </p:spPr>
        <p:txBody>
          <a:bodyPr lIns="0" tIns="6985" rIns="0" bIns="0">
            <a:spAutoFit/>
          </a:bodyPr>
          <a:lstStyle/>
          <a:p>
            <a:pPr marL="12700" eaLnBrk="1" fontAlgn="auto" hangingPunct="1">
              <a:spcBef>
                <a:spcPts val="55"/>
              </a:spcBef>
              <a:spcAft>
                <a:spcPts val="0"/>
              </a:spcAft>
              <a:defRPr/>
            </a:pPr>
            <a:r>
              <a:rPr sz="1000" kern="0" dirty="0">
                <a:solidFill>
                  <a:srgbClr val="EDF1F1"/>
                </a:solidFill>
                <a:latin typeface="Trade Gothic Next"/>
                <a:cs typeface="Trade Gothic Next"/>
              </a:rPr>
              <a:t>AgWest</a:t>
            </a:r>
            <a:r>
              <a:rPr sz="1000" kern="0" spc="225" dirty="0">
                <a:solidFill>
                  <a:srgbClr val="EDF1F1"/>
                </a:solidFill>
                <a:latin typeface="Trade Gothic Next"/>
                <a:cs typeface="Trade Gothic Next"/>
              </a:rPr>
              <a:t> </a:t>
            </a:r>
            <a:r>
              <a:rPr sz="1000" kern="0" dirty="0">
                <a:solidFill>
                  <a:srgbClr val="EDF1F1"/>
                </a:solidFill>
                <a:latin typeface="Trade Gothic Next"/>
                <a:cs typeface="Trade Gothic Next"/>
              </a:rPr>
              <a:t>Farm</a:t>
            </a:r>
            <a:r>
              <a:rPr sz="1000" kern="0" spc="225" dirty="0">
                <a:solidFill>
                  <a:srgbClr val="EDF1F1"/>
                </a:solidFill>
                <a:latin typeface="Trade Gothic Next"/>
                <a:cs typeface="Trade Gothic Next"/>
              </a:rPr>
              <a:t> </a:t>
            </a:r>
            <a:r>
              <a:rPr sz="1000" kern="0" spc="40" dirty="0">
                <a:solidFill>
                  <a:srgbClr val="EDF1F1"/>
                </a:solidFill>
                <a:latin typeface="Trade Gothic Next"/>
                <a:cs typeface="Trade Gothic Next"/>
              </a:rPr>
              <a:t>Credit</a:t>
            </a:r>
            <a:endParaRPr sz="1000" kern="0" dirty="0">
              <a:solidFill>
                <a:sysClr val="windowText" lastClr="000000"/>
              </a:solidFill>
              <a:latin typeface="Trade Gothic Next"/>
              <a:cs typeface="Trade Gothic Next"/>
            </a:endParaRPr>
          </a:p>
        </p:txBody>
      </p:sp>
      <p:sp>
        <p:nvSpPr>
          <p:cNvPr id="63" name="Slide Number Placeholder 5">
            <a:extLst>
              <a:ext uri="{FF2B5EF4-FFF2-40B4-BE49-F238E27FC236}">
                <a16:creationId xmlns:a16="http://schemas.microsoft.com/office/drawing/2014/main" id="{E3255B5D-52FE-0A6B-DA7B-DB52AFBBE47A}"/>
              </a:ext>
            </a:extLst>
          </p:cNvPr>
          <p:cNvSpPr>
            <a:spLocks noGrp="1" noChangeArrowheads="1"/>
          </p:cNvSpPr>
          <p:nvPr>
            <p:ph type="sldNum" sz="quarter" idx="21"/>
          </p:nvPr>
        </p:nvSpPr>
        <p:spPr>
          <a:xfrm>
            <a:off x="196850" y="6356350"/>
            <a:ext cx="565150" cy="365125"/>
          </a:xfrm>
        </p:spPr>
        <p:txBody>
          <a:bodyPr/>
          <a:lstStyle>
            <a:lvl1pPr algn="l">
              <a:defRPr sz="1000" b="0" i="0">
                <a:solidFill>
                  <a:schemeClr val="bg1"/>
                </a:solidFill>
                <a:latin typeface="Trade Gothic Next Light" panose="020B0403040303020004" pitchFamily="34" charset="0"/>
              </a:defRPr>
            </a:lvl1pPr>
          </a:lstStyle>
          <a:p>
            <a:fld id="{195633A1-9FC7-9A46-B1F8-AD562939C1B8}" type="slidenum">
              <a:rPr lang="en-US" altLang="en-US" smtClean="0"/>
              <a:pPr/>
              <a:t>‹#›</a:t>
            </a:fld>
            <a:endParaRPr lang="en-US" altLang="en-US" dirty="0"/>
          </a:p>
        </p:txBody>
      </p:sp>
      <p:sp>
        <p:nvSpPr>
          <p:cNvPr id="65" name="Text Placeholder 55">
            <a:extLst>
              <a:ext uri="{FF2B5EF4-FFF2-40B4-BE49-F238E27FC236}">
                <a16:creationId xmlns:a16="http://schemas.microsoft.com/office/drawing/2014/main" id="{D7946C75-9C68-AB4C-3F5E-B740FEFBE614}"/>
              </a:ext>
            </a:extLst>
          </p:cNvPr>
          <p:cNvSpPr>
            <a:spLocks noGrp="1"/>
          </p:cNvSpPr>
          <p:nvPr>
            <p:ph type="body" sz="quarter" idx="16"/>
          </p:nvPr>
        </p:nvSpPr>
        <p:spPr>
          <a:xfrm>
            <a:off x="808325" y="2495739"/>
            <a:ext cx="4601876" cy="1390461"/>
          </a:xfrm>
        </p:spPr>
        <p:txBody>
          <a:bodyPr>
            <a:normAutofit/>
          </a:bodyPr>
          <a:lstStyle>
            <a:lvl1pPr marL="0" indent="0">
              <a:buNone/>
              <a:defRPr sz="4300">
                <a:solidFill>
                  <a:srgbClr val="184341"/>
                </a:solidFill>
                <a:latin typeface="Sitka Display"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66" name="Text Placeholder 55">
            <a:extLst>
              <a:ext uri="{FF2B5EF4-FFF2-40B4-BE49-F238E27FC236}">
                <a16:creationId xmlns:a16="http://schemas.microsoft.com/office/drawing/2014/main" id="{C693D318-1C3C-41D1-43F2-0E79A2B4B2AF}"/>
              </a:ext>
            </a:extLst>
          </p:cNvPr>
          <p:cNvSpPr>
            <a:spLocks noGrp="1"/>
          </p:cNvSpPr>
          <p:nvPr>
            <p:ph type="body" sz="quarter" idx="17"/>
          </p:nvPr>
        </p:nvSpPr>
        <p:spPr>
          <a:xfrm>
            <a:off x="768916" y="4345792"/>
            <a:ext cx="4634733" cy="1148669"/>
          </a:xfrm>
        </p:spPr>
        <p:txBody>
          <a:bodyPr>
            <a:normAutofit/>
          </a:bodyPr>
          <a:lstStyle>
            <a:lvl1pPr marL="0" indent="0">
              <a:buNone/>
              <a:defRPr sz="2200" b="0" i="0">
                <a:solidFill>
                  <a:srgbClr val="184341"/>
                </a:solidFill>
                <a:latin typeface="Trade Gothic Next Light" panose="020B04030403030200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215659686"/>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_50/50">
    <p:bg>
      <p:bgPr>
        <a:solidFill>
          <a:srgbClr val="133D33"/>
        </a:solidFill>
        <a:effectLst/>
      </p:bgPr>
    </p:bg>
    <p:spTree>
      <p:nvGrpSpPr>
        <p:cNvPr id="1" name=""/>
        <p:cNvGrpSpPr/>
        <p:nvPr/>
      </p:nvGrpSpPr>
      <p:grpSpPr>
        <a:xfrm>
          <a:off x="0" y="0"/>
          <a:ext cx="0" cy="0"/>
          <a:chOff x="0" y="0"/>
          <a:chExt cx="0" cy="0"/>
        </a:xfrm>
      </p:grpSpPr>
      <p:grpSp>
        <p:nvGrpSpPr>
          <p:cNvPr id="2" name="object 3" hidden="1">
            <a:extLst>
              <a:ext uri="{FF2B5EF4-FFF2-40B4-BE49-F238E27FC236}">
                <a16:creationId xmlns:a16="http://schemas.microsoft.com/office/drawing/2014/main" id="{CD379CD1-A9DF-990E-EA84-1FA16CEC08F9}"/>
              </a:ext>
            </a:extLst>
          </p:cNvPr>
          <p:cNvGrpSpPr>
            <a:grpSpLocks/>
          </p:cNvGrpSpPr>
          <p:nvPr/>
        </p:nvGrpSpPr>
        <p:grpSpPr bwMode="auto">
          <a:xfrm>
            <a:off x="0" y="0"/>
            <a:ext cx="12192000" cy="6858000"/>
            <a:chOff x="0" y="0"/>
            <a:chExt cx="12191974" cy="6858000"/>
          </a:xfrm>
        </p:grpSpPr>
        <p:pic>
          <p:nvPicPr>
            <p:cNvPr id="3" name="object 4">
              <a:extLst>
                <a:ext uri="{FF2B5EF4-FFF2-40B4-BE49-F238E27FC236}">
                  <a16:creationId xmlns:a16="http://schemas.microsoft.com/office/drawing/2014/main" id="{C5EA3187-F591-CEE6-92CB-48E0E6AFAA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0096" y="860767"/>
              <a:ext cx="3750398" cy="32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ject 5">
              <a:extLst>
                <a:ext uri="{FF2B5EF4-FFF2-40B4-BE49-F238E27FC236}">
                  <a16:creationId xmlns:a16="http://schemas.microsoft.com/office/drawing/2014/main" id="{0E22E0C9-55FD-FC60-3EBE-41B2A951196A}"/>
                </a:ext>
              </a:extLst>
            </p:cNvPr>
            <p:cNvSpPr>
              <a:spLocks/>
            </p:cNvSpPr>
            <p:nvPr/>
          </p:nvSpPr>
          <p:spPr bwMode="auto">
            <a:xfrm>
              <a:off x="22199" y="0"/>
              <a:ext cx="12169775" cy="6858000"/>
            </a:xfrm>
            <a:custGeom>
              <a:avLst/>
              <a:gdLst>
                <a:gd name="T0" fmla="*/ 12169483 w 12169775"/>
                <a:gd name="T1" fmla="*/ 857605 h 6858000"/>
                <a:gd name="T2" fmla="*/ 7661072 w 12169775"/>
                <a:gd name="T3" fmla="*/ 857605 h 6858000"/>
                <a:gd name="T4" fmla="*/ 7661072 w 12169775"/>
                <a:gd name="T5" fmla="*/ 0 h 6858000"/>
                <a:gd name="T6" fmla="*/ 7654722 w 12169775"/>
                <a:gd name="T7" fmla="*/ 0 h 6858000"/>
                <a:gd name="T8" fmla="*/ 7654722 w 12169775"/>
                <a:gd name="T9" fmla="*/ 857605 h 6858000"/>
                <a:gd name="T10" fmla="*/ 0 w 12169775"/>
                <a:gd name="T11" fmla="*/ 857605 h 6858000"/>
                <a:gd name="T12" fmla="*/ 0 w 12169775"/>
                <a:gd name="T13" fmla="*/ 863955 h 6858000"/>
                <a:gd name="T14" fmla="*/ 7654722 w 12169775"/>
                <a:gd name="T15" fmla="*/ 863955 h 6858000"/>
                <a:gd name="T16" fmla="*/ 7654722 w 12169775"/>
                <a:gd name="T17" fmla="*/ 6858000 h 6858000"/>
                <a:gd name="T18" fmla="*/ 7661072 w 12169775"/>
                <a:gd name="T19" fmla="*/ 6858000 h 6858000"/>
                <a:gd name="T20" fmla="*/ 7661072 w 12169775"/>
                <a:gd name="T21" fmla="*/ 863955 h 6858000"/>
                <a:gd name="T22" fmla="*/ 12169483 w 12169775"/>
                <a:gd name="T23" fmla="*/ 863955 h 6858000"/>
                <a:gd name="T24" fmla="*/ 12169483 w 12169775"/>
                <a:gd name="T25" fmla="*/ 857605 h 685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69775" h="6858000">
                  <a:moveTo>
                    <a:pt x="12169483" y="857605"/>
                  </a:moveTo>
                  <a:lnTo>
                    <a:pt x="7661072" y="857605"/>
                  </a:lnTo>
                  <a:lnTo>
                    <a:pt x="7661072" y="0"/>
                  </a:lnTo>
                  <a:lnTo>
                    <a:pt x="7654722" y="0"/>
                  </a:lnTo>
                  <a:lnTo>
                    <a:pt x="7654722" y="857605"/>
                  </a:lnTo>
                  <a:lnTo>
                    <a:pt x="0" y="857605"/>
                  </a:lnTo>
                  <a:lnTo>
                    <a:pt x="0" y="863955"/>
                  </a:lnTo>
                  <a:lnTo>
                    <a:pt x="7654722" y="863955"/>
                  </a:lnTo>
                  <a:lnTo>
                    <a:pt x="7654722" y="6858000"/>
                  </a:lnTo>
                  <a:lnTo>
                    <a:pt x="7661072" y="6858000"/>
                  </a:lnTo>
                  <a:lnTo>
                    <a:pt x="7661072" y="863955"/>
                  </a:lnTo>
                  <a:lnTo>
                    <a:pt x="12169483" y="863955"/>
                  </a:lnTo>
                  <a:lnTo>
                    <a:pt x="12169483" y="8576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5" name="object 6">
              <a:extLst>
                <a:ext uri="{FF2B5EF4-FFF2-40B4-BE49-F238E27FC236}">
                  <a16:creationId xmlns:a16="http://schemas.microsoft.com/office/drawing/2014/main" id="{351999E6-FA9E-4585-CC07-5E9DD5BA28B1}"/>
                </a:ext>
              </a:extLst>
            </p:cNvPr>
            <p:cNvSpPr>
              <a:spLocks/>
            </p:cNvSpPr>
            <p:nvPr/>
          </p:nvSpPr>
          <p:spPr bwMode="auto">
            <a:xfrm>
              <a:off x="0" y="4130922"/>
              <a:ext cx="12172950" cy="0"/>
            </a:xfrm>
            <a:custGeom>
              <a:avLst/>
              <a:gdLst>
                <a:gd name="T0" fmla="*/ 12172772 w 12172950"/>
                <a:gd name="T1" fmla="*/ 0 w 12172950"/>
              </a:gdLst>
              <a:ahLst/>
              <a:cxnLst>
                <a:cxn ang="0">
                  <a:pos x="T0" y="0"/>
                </a:cxn>
                <a:cxn ang="0">
                  <a:pos x="T1" y="0"/>
                </a:cxn>
              </a:cxnLst>
              <a:rect l="0" t="0" r="r" b="b"/>
              <a:pathLst>
                <a:path w="12172950">
                  <a:moveTo>
                    <a:pt x="12172772" y="0"/>
                  </a:moveTo>
                  <a:lnTo>
                    <a:pt x="0" y="0"/>
                  </a:lnTo>
                </a:path>
              </a:pathLst>
            </a:custGeom>
            <a:noFill/>
            <a:ln w="635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 name="object 7">
              <a:extLst>
                <a:ext uri="{FF2B5EF4-FFF2-40B4-BE49-F238E27FC236}">
                  <a16:creationId xmlns:a16="http://schemas.microsoft.com/office/drawing/2014/main" id="{ED855CBA-E20C-C063-2A3E-4C80A00FF19F}"/>
                </a:ext>
              </a:extLst>
            </p:cNvPr>
            <p:cNvSpPr>
              <a:spLocks/>
            </p:cNvSpPr>
            <p:nvPr/>
          </p:nvSpPr>
          <p:spPr bwMode="auto">
            <a:xfrm>
              <a:off x="11430891" y="0"/>
              <a:ext cx="6350" cy="6858000"/>
            </a:xfrm>
            <a:custGeom>
              <a:avLst/>
              <a:gdLst>
                <a:gd name="T0" fmla="*/ 0 w 6350"/>
                <a:gd name="T1" fmla="*/ 6858000 h 6858000"/>
                <a:gd name="T2" fmla="*/ 6350 w 6350"/>
                <a:gd name="T3" fmla="*/ 6858000 h 6858000"/>
                <a:gd name="T4" fmla="*/ 6350 w 6350"/>
                <a:gd name="T5" fmla="*/ 0 h 6858000"/>
                <a:gd name="T6" fmla="*/ 0 w 6350"/>
                <a:gd name="T7" fmla="*/ 0 h 6858000"/>
                <a:gd name="T8" fmla="*/ 0 w 6350"/>
                <a:gd name="T9" fmla="*/ 6858000 h 6858000"/>
              </a:gdLst>
              <a:ahLst/>
              <a:cxnLst>
                <a:cxn ang="0">
                  <a:pos x="T0" y="T1"/>
                </a:cxn>
                <a:cxn ang="0">
                  <a:pos x="T2" y="T3"/>
                </a:cxn>
                <a:cxn ang="0">
                  <a:pos x="T4" y="T5"/>
                </a:cxn>
                <a:cxn ang="0">
                  <a:pos x="T6" y="T7"/>
                </a:cxn>
                <a:cxn ang="0">
                  <a:pos x="T8" y="T9"/>
                </a:cxn>
              </a:cxnLst>
              <a:rect l="0" t="0" r="r" b="b"/>
              <a:pathLst>
                <a:path w="6350" h="6858000">
                  <a:moveTo>
                    <a:pt x="0" y="6858000"/>
                  </a:moveTo>
                  <a:lnTo>
                    <a:pt x="6350" y="6858000"/>
                  </a:lnTo>
                  <a:lnTo>
                    <a:pt x="6350" y="0"/>
                  </a:lnTo>
                  <a:lnTo>
                    <a:pt x="0" y="0"/>
                  </a:lnTo>
                  <a:lnTo>
                    <a:pt x="0" y="68580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7" name="object 8">
              <a:extLst>
                <a:ext uri="{FF2B5EF4-FFF2-40B4-BE49-F238E27FC236}">
                  <a16:creationId xmlns:a16="http://schemas.microsoft.com/office/drawing/2014/main" id="{2886DF31-7C15-9B3B-E3C3-BCA17D60849C}"/>
                </a:ext>
              </a:extLst>
            </p:cNvPr>
            <p:cNvSpPr>
              <a:spLocks/>
            </p:cNvSpPr>
            <p:nvPr/>
          </p:nvSpPr>
          <p:spPr bwMode="auto">
            <a:xfrm>
              <a:off x="7358189" y="538441"/>
              <a:ext cx="4398010" cy="3915410"/>
            </a:xfrm>
            <a:custGeom>
              <a:avLst/>
              <a:gdLst>
                <a:gd name="T0" fmla="*/ 643788 w 4398009"/>
                <a:gd name="T1" fmla="*/ 3593312 h 3915410"/>
                <a:gd name="T2" fmla="*/ 339966 w 4398009"/>
                <a:gd name="T3" fmla="*/ 3569944 h 3915410"/>
                <a:gd name="T4" fmla="*/ 321932 w 4398009"/>
                <a:gd name="T5" fmla="*/ 3270351 h 3915410"/>
                <a:gd name="T6" fmla="*/ 303834 w 4398009"/>
                <a:gd name="T7" fmla="*/ 3569944 h 3915410"/>
                <a:gd name="T8" fmla="*/ 0 w 4398009"/>
                <a:gd name="T9" fmla="*/ 3593312 h 3915410"/>
                <a:gd name="T10" fmla="*/ 303834 w 4398009"/>
                <a:gd name="T11" fmla="*/ 3616693 h 3915410"/>
                <a:gd name="T12" fmla="*/ 321932 w 4398009"/>
                <a:gd name="T13" fmla="*/ 3915003 h 3915410"/>
                <a:gd name="T14" fmla="*/ 339966 w 4398009"/>
                <a:gd name="T15" fmla="*/ 3616693 h 3915410"/>
                <a:gd name="T16" fmla="*/ 643788 w 4398009"/>
                <a:gd name="T17" fmla="*/ 3593312 h 3915410"/>
                <a:gd name="T18" fmla="*/ 643788 w 4398009"/>
                <a:gd name="T19" fmla="*/ 322961 h 3915410"/>
                <a:gd name="T20" fmla="*/ 339966 w 4398009"/>
                <a:gd name="T21" fmla="*/ 299593 h 3915410"/>
                <a:gd name="T22" fmla="*/ 321932 w 4398009"/>
                <a:gd name="T23" fmla="*/ 0 h 3915410"/>
                <a:gd name="T24" fmla="*/ 303834 w 4398009"/>
                <a:gd name="T25" fmla="*/ 299593 h 3915410"/>
                <a:gd name="T26" fmla="*/ 0 w 4398009"/>
                <a:gd name="T27" fmla="*/ 322961 h 3915410"/>
                <a:gd name="T28" fmla="*/ 303834 w 4398009"/>
                <a:gd name="T29" fmla="*/ 346341 h 3915410"/>
                <a:gd name="T30" fmla="*/ 321932 w 4398009"/>
                <a:gd name="T31" fmla="*/ 644652 h 3915410"/>
                <a:gd name="T32" fmla="*/ 339966 w 4398009"/>
                <a:gd name="T33" fmla="*/ 346341 h 3915410"/>
                <a:gd name="T34" fmla="*/ 643788 w 4398009"/>
                <a:gd name="T35" fmla="*/ 322961 h 3915410"/>
                <a:gd name="T36" fmla="*/ 4397768 w 4398009"/>
                <a:gd name="T37" fmla="*/ 3593312 h 3915410"/>
                <a:gd name="T38" fmla="*/ 4093946 w 4398009"/>
                <a:gd name="T39" fmla="*/ 3569944 h 3915410"/>
                <a:gd name="T40" fmla="*/ 4075912 w 4398009"/>
                <a:gd name="T41" fmla="*/ 3270351 h 3915410"/>
                <a:gd name="T42" fmla="*/ 4057815 w 4398009"/>
                <a:gd name="T43" fmla="*/ 3569944 h 3915410"/>
                <a:gd name="T44" fmla="*/ 3753980 w 4398009"/>
                <a:gd name="T45" fmla="*/ 3593312 h 3915410"/>
                <a:gd name="T46" fmla="*/ 4057815 w 4398009"/>
                <a:gd name="T47" fmla="*/ 3616693 h 3915410"/>
                <a:gd name="T48" fmla="*/ 4075912 w 4398009"/>
                <a:gd name="T49" fmla="*/ 3915003 h 3915410"/>
                <a:gd name="T50" fmla="*/ 4093946 w 4398009"/>
                <a:gd name="T51" fmla="*/ 3616693 h 3915410"/>
                <a:gd name="T52" fmla="*/ 4397768 w 4398009"/>
                <a:gd name="T53" fmla="*/ 3593312 h 3915410"/>
                <a:gd name="T54" fmla="*/ 4397768 w 4398009"/>
                <a:gd name="T55" fmla="*/ 322961 h 3915410"/>
                <a:gd name="T56" fmla="*/ 4093946 w 4398009"/>
                <a:gd name="T57" fmla="*/ 299593 h 3915410"/>
                <a:gd name="T58" fmla="*/ 4075912 w 4398009"/>
                <a:gd name="T59" fmla="*/ 0 h 3915410"/>
                <a:gd name="T60" fmla="*/ 4057815 w 4398009"/>
                <a:gd name="T61" fmla="*/ 299593 h 3915410"/>
                <a:gd name="T62" fmla="*/ 3753980 w 4398009"/>
                <a:gd name="T63" fmla="*/ 322961 h 3915410"/>
                <a:gd name="T64" fmla="*/ 4057815 w 4398009"/>
                <a:gd name="T65" fmla="*/ 346341 h 3915410"/>
                <a:gd name="T66" fmla="*/ 4075912 w 4398009"/>
                <a:gd name="T67" fmla="*/ 644652 h 3915410"/>
                <a:gd name="T68" fmla="*/ 4093946 w 4398009"/>
                <a:gd name="T69" fmla="*/ 346341 h 3915410"/>
                <a:gd name="T70" fmla="*/ 4397768 w 4398009"/>
                <a:gd name="T71" fmla="*/ 322961 h 3915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98009" h="3915410">
                  <a:moveTo>
                    <a:pt x="643788" y="3593312"/>
                  </a:moveTo>
                  <a:lnTo>
                    <a:pt x="339966" y="3569944"/>
                  </a:lnTo>
                  <a:lnTo>
                    <a:pt x="321932" y="3270351"/>
                  </a:lnTo>
                  <a:lnTo>
                    <a:pt x="303834" y="3569944"/>
                  </a:lnTo>
                  <a:lnTo>
                    <a:pt x="0" y="3593312"/>
                  </a:lnTo>
                  <a:lnTo>
                    <a:pt x="303834" y="3616693"/>
                  </a:lnTo>
                  <a:lnTo>
                    <a:pt x="321932" y="3915003"/>
                  </a:lnTo>
                  <a:lnTo>
                    <a:pt x="339966" y="3616693"/>
                  </a:lnTo>
                  <a:lnTo>
                    <a:pt x="643788" y="3593312"/>
                  </a:lnTo>
                  <a:close/>
                </a:path>
                <a:path w="4398009" h="3915410">
                  <a:moveTo>
                    <a:pt x="643788" y="322961"/>
                  </a:moveTo>
                  <a:lnTo>
                    <a:pt x="339966" y="299593"/>
                  </a:lnTo>
                  <a:lnTo>
                    <a:pt x="321932" y="0"/>
                  </a:lnTo>
                  <a:lnTo>
                    <a:pt x="303834" y="299593"/>
                  </a:lnTo>
                  <a:lnTo>
                    <a:pt x="0" y="322961"/>
                  </a:lnTo>
                  <a:lnTo>
                    <a:pt x="303834" y="346341"/>
                  </a:lnTo>
                  <a:lnTo>
                    <a:pt x="321932" y="644652"/>
                  </a:lnTo>
                  <a:lnTo>
                    <a:pt x="339966" y="346341"/>
                  </a:lnTo>
                  <a:lnTo>
                    <a:pt x="643788" y="322961"/>
                  </a:lnTo>
                  <a:close/>
                </a:path>
                <a:path w="4398009" h="3915410">
                  <a:moveTo>
                    <a:pt x="4397768" y="3593312"/>
                  </a:moveTo>
                  <a:lnTo>
                    <a:pt x="4093946" y="3569944"/>
                  </a:lnTo>
                  <a:lnTo>
                    <a:pt x="4075912" y="3270351"/>
                  </a:lnTo>
                  <a:lnTo>
                    <a:pt x="4057815" y="3569944"/>
                  </a:lnTo>
                  <a:lnTo>
                    <a:pt x="3753980" y="3593312"/>
                  </a:lnTo>
                  <a:lnTo>
                    <a:pt x="4057815" y="3616693"/>
                  </a:lnTo>
                  <a:lnTo>
                    <a:pt x="4075912" y="3915003"/>
                  </a:lnTo>
                  <a:lnTo>
                    <a:pt x="4093946" y="3616693"/>
                  </a:lnTo>
                  <a:lnTo>
                    <a:pt x="4397768" y="3593312"/>
                  </a:lnTo>
                  <a:close/>
                </a:path>
                <a:path w="4398009" h="3915410">
                  <a:moveTo>
                    <a:pt x="4397768" y="322961"/>
                  </a:moveTo>
                  <a:lnTo>
                    <a:pt x="4093946" y="299593"/>
                  </a:lnTo>
                  <a:lnTo>
                    <a:pt x="4075912" y="0"/>
                  </a:lnTo>
                  <a:lnTo>
                    <a:pt x="4057815" y="299593"/>
                  </a:lnTo>
                  <a:lnTo>
                    <a:pt x="3753980" y="322961"/>
                  </a:lnTo>
                  <a:lnTo>
                    <a:pt x="4057815" y="346341"/>
                  </a:lnTo>
                  <a:lnTo>
                    <a:pt x="4075912" y="644652"/>
                  </a:lnTo>
                  <a:lnTo>
                    <a:pt x="4093946" y="346341"/>
                  </a:lnTo>
                  <a:lnTo>
                    <a:pt x="4397768" y="3229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sp>
        <p:nvSpPr>
          <p:cNvPr id="9" name="Freeform 13">
            <a:extLst>
              <a:ext uri="{FF2B5EF4-FFF2-40B4-BE49-F238E27FC236}">
                <a16:creationId xmlns:a16="http://schemas.microsoft.com/office/drawing/2014/main" id="{DE9D83E5-7619-48F8-2615-5DFB3BDA42DB}"/>
              </a:ext>
            </a:extLst>
          </p:cNvPr>
          <p:cNvSpPr>
            <a:spLocks/>
          </p:cNvSpPr>
          <p:nvPr/>
        </p:nvSpPr>
        <p:spPr bwMode="auto">
          <a:xfrm rot="5400000">
            <a:off x="2690813" y="-2674938"/>
            <a:ext cx="6858000" cy="12188825"/>
          </a:xfrm>
          <a:custGeom>
            <a:avLst/>
            <a:gdLst>
              <a:gd name="T0" fmla="*/ 0 w 6858000"/>
              <a:gd name="T1" fmla="*/ 6122750 h 12188952"/>
              <a:gd name="T2" fmla="*/ 0 w 6858000"/>
              <a:gd name="T3" fmla="*/ 6116400 h 12188952"/>
              <a:gd name="T4" fmla="*/ 5939438 w 6858000"/>
              <a:gd name="T5" fmla="*/ 6116400 h 12188952"/>
              <a:gd name="T6" fmla="*/ 6207674 w 6858000"/>
              <a:gd name="T7" fmla="*/ 6100254 h 12188952"/>
              <a:gd name="T8" fmla="*/ 6227604 w 6858000"/>
              <a:gd name="T9" fmla="*/ 5841137 h 12188952"/>
              <a:gd name="T10" fmla="*/ 6227604 w 6858000"/>
              <a:gd name="T11" fmla="*/ 0 h 12188952"/>
              <a:gd name="T12" fmla="*/ 6233954 w 6858000"/>
              <a:gd name="T13" fmla="*/ 0 h 12188952"/>
              <a:gd name="T14" fmla="*/ 6233954 w 6858000"/>
              <a:gd name="T15" fmla="*/ 5834264 h 12188952"/>
              <a:gd name="T16" fmla="*/ 6254423 w 6858000"/>
              <a:gd name="T17" fmla="*/ 6100254 h 12188952"/>
              <a:gd name="T18" fmla="*/ 6521512 w 6858000"/>
              <a:gd name="T19" fmla="*/ 6116400 h 12188952"/>
              <a:gd name="T20" fmla="*/ 6858000 w 6858000"/>
              <a:gd name="T21" fmla="*/ 6116400 h 12188952"/>
              <a:gd name="T22" fmla="*/ 6858000 w 6858000"/>
              <a:gd name="T23" fmla="*/ 6122750 h 12188952"/>
              <a:gd name="T24" fmla="*/ 6479179 w 6858000"/>
              <a:gd name="T25" fmla="*/ 6122750 h 12188952"/>
              <a:gd name="T26" fmla="*/ 6254423 w 6858000"/>
              <a:gd name="T27" fmla="*/ 6136386 h 12188952"/>
              <a:gd name="T28" fmla="*/ 6233954 w 6858000"/>
              <a:gd name="T29" fmla="*/ 6402386 h 12188952"/>
              <a:gd name="T30" fmla="*/ 6233954 w 6858000"/>
              <a:gd name="T31" fmla="*/ 12188952 h 12188952"/>
              <a:gd name="T32" fmla="*/ 6227604 w 6858000"/>
              <a:gd name="T33" fmla="*/ 12188952 h 12188952"/>
              <a:gd name="T34" fmla="*/ 6227604 w 6858000"/>
              <a:gd name="T35" fmla="*/ 6395513 h 12188952"/>
              <a:gd name="T36" fmla="*/ 6207674 w 6858000"/>
              <a:gd name="T37" fmla="*/ 6136386 h 12188952"/>
              <a:gd name="T38" fmla="*/ 5981953 w 6858000"/>
              <a:gd name="T39" fmla="*/ 6122750 h 1218895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858000" h="12188952">
                <a:moveTo>
                  <a:pt x="0" y="6122750"/>
                </a:moveTo>
                <a:lnTo>
                  <a:pt x="0" y="6116400"/>
                </a:lnTo>
                <a:lnTo>
                  <a:pt x="5939438" y="6116400"/>
                </a:lnTo>
                <a:lnTo>
                  <a:pt x="6207674" y="6100254"/>
                </a:lnTo>
                <a:lnTo>
                  <a:pt x="6227604" y="5841137"/>
                </a:lnTo>
                <a:lnTo>
                  <a:pt x="6227604" y="0"/>
                </a:lnTo>
                <a:lnTo>
                  <a:pt x="6233954" y="0"/>
                </a:lnTo>
                <a:lnTo>
                  <a:pt x="6233954" y="5834264"/>
                </a:lnTo>
                <a:lnTo>
                  <a:pt x="6254423" y="6100254"/>
                </a:lnTo>
                <a:lnTo>
                  <a:pt x="6521512" y="6116400"/>
                </a:lnTo>
                <a:lnTo>
                  <a:pt x="6858000" y="6116400"/>
                </a:lnTo>
                <a:lnTo>
                  <a:pt x="6858000" y="6122750"/>
                </a:lnTo>
                <a:lnTo>
                  <a:pt x="6479179" y="6122750"/>
                </a:lnTo>
                <a:lnTo>
                  <a:pt x="6254423" y="6136386"/>
                </a:lnTo>
                <a:lnTo>
                  <a:pt x="6233954" y="6402386"/>
                </a:lnTo>
                <a:lnTo>
                  <a:pt x="6233954" y="12188952"/>
                </a:lnTo>
                <a:lnTo>
                  <a:pt x="6227604" y="12188952"/>
                </a:lnTo>
                <a:lnTo>
                  <a:pt x="6227604" y="6395513"/>
                </a:lnTo>
                <a:lnTo>
                  <a:pt x="6207674" y="6136386"/>
                </a:lnTo>
                <a:lnTo>
                  <a:pt x="5981953" y="6122750"/>
                </a:lnTo>
                <a:lnTo>
                  <a:pt x="0" y="61227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56" name="Text Placeholder 55"/>
          <p:cNvSpPr>
            <a:spLocks noGrp="1"/>
          </p:cNvSpPr>
          <p:nvPr>
            <p:ph type="body" sz="quarter" idx="16"/>
          </p:nvPr>
        </p:nvSpPr>
        <p:spPr>
          <a:xfrm>
            <a:off x="600101" y="711067"/>
            <a:ext cx="4572000" cy="823011"/>
          </a:xfrm>
        </p:spPr>
        <p:txBody>
          <a:bodyPr anchor="ctr">
            <a:normAutofit/>
          </a:bodyPr>
          <a:lstStyle>
            <a:lvl1pPr marL="0" indent="0">
              <a:buNone/>
              <a:defRPr sz="4000">
                <a:solidFill>
                  <a:schemeClr val="bg2"/>
                </a:solidFill>
                <a:latin typeface="Sitka Display"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9" name="Picture Placeholder 28"/>
          <p:cNvSpPr>
            <a:spLocks noGrp="1"/>
          </p:cNvSpPr>
          <p:nvPr>
            <p:ph type="pic" sz="quarter" idx="15"/>
          </p:nvPr>
        </p:nvSpPr>
        <p:spPr>
          <a:xfrm>
            <a:off x="6097773" y="-10224"/>
            <a:ext cx="6086148" cy="6227604"/>
          </a:xfrm>
          <a:custGeom>
            <a:avLst/>
            <a:gdLst>
              <a:gd name="connsiteX0" fmla="*/ 0 w 6086148"/>
              <a:gd name="connsiteY0" fmla="*/ 0 h 6227604"/>
              <a:gd name="connsiteX1" fmla="*/ 6086148 w 6086148"/>
              <a:gd name="connsiteY1" fmla="*/ 0 h 6227604"/>
              <a:gd name="connsiteX2" fmla="*/ 6086148 w 6086148"/>
              <a:gd name="connsiteY2" fmla="*/ 6227604 h 6227604"/>
              <a:gd name="connsiteX3" fmla="*/ 275263 w 6086148"/>
              <a:gd name="connsiteY3" fmla="*/ 6227604 h 6227604"/>
              <a:gd name="connsiteX4" fmla="*/ 16147 w 6086148"/>
              <a:gd name="connsiteY4" fmla="*/ 6207674 h 6227604"/>
              <a:gd name="connsiteX5" fmla="*/ 0 w 6086148"/>
              <a:gd name="connsiteY5" fmla="*/ 5939438 h 622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6148" h="6227604">
                <a:moveTo>
                  <a:pt x="0" y="0"/>
                </a:moveTo>
                <a:lnTo>
                  <a:pt x="6086148" y="0"/>
                </a:lnTo>
                <a:lnTo>
                  <a:pt x="6086148" y="6227604"/>
                </a:lnTo>
                <a:lnTo>
                  <a:pt x="275263" y="6227604"/>
                </a:lnTo>
                <a:lnTo>
                  <a:pt x="16147" y="6207674"/>
                </a:lnTo>
                <a:lnTo>
                  <a:pt x="0" y="5939438"/>
                </a:lnTo>
                <a:close/>
              </a:path>
            </a:pathLst>
          </a:custGeom>
          <a:solidFill>
            <a:schemeClr val="bg1">
              <a:lumMod val="75000"/>
            </a:schemeClr>
          </a:solidFill>
        </p:spPr>
        <p:txBody>
          <a:bodyPr rtlCol="0">
            <a:noAutofit/>
          </a:bodyPr>
          <a:lstStyle/>
          <a:p>
            <a:pPr lvl="0"/>
            <a:endParaRPr lang="en-US" noProof="0" dirty="0"/>
          </a:p>
        </p:txBody>
      </p:sp>
      <p:sp>
        <p:nvSpPr>
          <p:cNvPr id="25" name="Text Placeholder 24"/>
          <p:cNvSpPr>
            <a:spLocks noGrp="1"/>
          </p:cNvSpPr>
          <p:nvPr>
            <p:ph type="body" sz="quarter" idx="17"/>
          </p:nvPr>
        </p:nvSpPr>
        <p:spPr>
          <a:xfrm>
            <a:off x="622300" y="1752600"/>
            <a:ext cx="4787900" cy="4221498"/>
          </a:xfrm>
        </p:spPr>
        <p:txBody>
          <a:bodyPr/>
          <a:lstStyle>
            <a:lvl1pPr marL="0" indent="0">
              <a:lnSpc>
                <a:spcPts val="2600"/>
              </a:lnSpc>
              <a:buNone/>
              <a:defRPr sz="2200" b="0" i="0">
                <a:solidFill>
                  <a:schemeClr val="bg1"/>
                </a:solidFill>
                <a:latin typeface="Trade Gothic Next Light" panose="020B0403040303020004" pitchFamily="34" charset="0"/>
              </a:defRPr>
            </a:lvl1pPr>
            <a:lvl2pPr marL="22225" indent="0">
              <a:lnSpc>
                <a:spcPts val="2600"/>
              </a:lnSpc>
              <a:buNone/>
              <a:tabLst/>
              <a:defRPr sz="1600" b="0" i="0">
                <a:solidFill>
                  <a:schemeClr val="bg1"/>
                </a:solidFill>
                <a:latin typeface="Trade Gothic Next Light" panose="020B0403040303020004" pitchFamily="34" charset="0"/>
              </a:defRPr>
            </a:lvl2pPr>
            <a:lvl3pPr marL="266700" indent="-266700">
              <a:tabLst/>
              <a:defRPr sz="1600" b="0" i="0">
                <a:solidFill>
                  <a:schemeClr val="bg1"/>
                </a:solidFill>
                <a:latin typeface="Trade Gothic Next Light" panose="020B0403040303020004" pitchFamily="34" charset="0"/>
              </a:defRPr>
            </a:lvl3pPr>
            <a:lvl4pPr marL="520700" indent="-254000">
              <a:tabLst/>
              <a:defRPr sz="1400" b="0" i="0">
                <a:solidFill>
                  <a:schemeClr val="bg1"/>
                </a:solidFill>
                <a:latin typeface="Trade Gothic Next Light" panose="020B0403040303020004" pitchFamily="34" charset="0"/>
              </a:defRPr>
            </a:lvl4pPr>
            <a:lvl5pPr marL="266700" indent="-266700">
              <a:tabLst/>
              <a:defRPr sz="1400" b="0" i="0">
                <a:solidFill>
                  <a:schemeClr val="bg1"/>
                </a:solidFill>
                <a:latin typeface="Trade Gothic Next Light" panose="020B04030403030200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object 11">
            <a:extLst>
              <a:ext uri="{FF2B5EF4-FFF2-40B4-BE49-F238E27FC236}">
                <a16:creationId xmlns:a16="http://schemas.microsoft.com/office/drawing/2014/main" id="{DB296FAC-F2B7-339F-BEA5-71B0EFBB65FE}"/>
              </a:ext>
            </a:extLst>
          </p:cNvPr>
          <p:cNvSpPr txBox="1"/>
          <p:nvPr userDrawn="1"/>
        </p:nvSpPr>
        <p:spPr>
          <a:xfrm>
            <a:off x="10769600" y="6456363"/>
            <a:ext cx="1217613" cy="177800"/>
          </a:xfrm>
          <a:prstGeom prst="rect">
            <a:avLst/>
          </a:prstGeom>
        </p:spPr>
        <p:txBody>
          <a:bodyPr lIns="0" tIns="6985" rIns="0" bIns="0">
            <a:spAutoFit/>
          </a:bodyPr>
          <a:lstStyle/>
          <a:p>
            <a:pPr marL="12700" eaLnBrk="1" fontAlgn="auto" hangingPunct="1">
              <a:spcBef>
                <a:spcPts val="55"/>
              </a:spcBef>
              <a:spcAft>
                <a:spcPts val="0"/>
              </a:spcAft>
              <a:defRPr/>
            </a:pPr>
            <a:r>
              <a:rPr sz="1000" kern="0" dirty="0">
                <a:solidFill>
                  <a:srgbClr val="EDF1F1"/>
                </a:solidFill>
                <a:latin typeface="Trade Gothic Next"/>
                <a:cs typeface="Trade Gothic Next"/>
              </a:rPr>
              <a:t>AgWest</a:t>
            </a:r>
            <a:r>
              <a:rPr sz="1000" kern="0" spc="225" dirty="0">
                <a:solidFill>
                  <a:srgbClr val="EDF1F1"/>
                </a:solidFill>
                <a:latin typeface="Trade Gothic Next"/>
                <a:cs typeface="Trade Gothic Next"/>
              </a:rPr>
              <a:t> </a:t>
            </a:r>
            <a:r>
              <a:rPr sz="1000" kern="0" dirty="0">
                <a:solidFill>
                  <a:srgbClr val="EDF1F1"/>
                </a:solidFill>
                <a:latin typeface="Trade Gothic Next"/>
                <a:cs typeface="Trade Gothic Next"/>
              </a:rPr>
              <a:t>Farm</a:t>
            </a:r>
            <a:r>
              <a:rPr sz="1000" kern="0" spc="225" dirty="0">
                <a:solidFill>
                  <a:srgbClr val="EDF1F1"/>
                </a:solidFill>
                <a:latin typeface="Trade Gothic Next"/>
                <a:cs typeface="Trade Gothic Next"/>
              </a:rPr>
              <a:t> </a:t>
            </a:r>
            <a:r>
              <a:rPr sz="1000" kern="0" spc="40" dirty="0">
                <a:solidFill>
                  <a:srgbClr val="EDF1F1"/>
                </a:solidFill>
                <a:latin typeface="Trade Gothic Next"/>
                <a:cs typeface="Trade Gothic Next"/>
              </a:rPr>
              <a:t>Credit</a:t>
            </a:r>
            <a:endParaRPr sz="1000" kern="0" dirty="0">
              <a:solidFill>
                <a:sysClr val="windowText" lastClr="000000"/>
              </a:solidFill>
              <a:latin typeface="Trade Gothic Next"/>
              <a:cs typeface="Trade Gothic Next"/>
            </a:endParaRPr>
          </a:p>
        </p:txBody>
      </p:sp>
      <p:sp>
        <p:nvSpPr>
          <p:cNvPr id="10" name="Slide Number Placeholder 5">
            <a:extLst>
              <a:ext uri="{FF2B5EF4-FFF2-40B4-BE49-F238E27FC236}">
                <a16:creationId xmlns:a16="http://schemas.microsoft.com/office/drawing/2014/main" id="{4DC53629-EF8D-EDBA-78AA-6607D52D44C8}"/>
              </a:ext>
            </a:extLst>
          </p:cNvPr>
          <p:cNvSpPr>
            <a:spLocks noGrp="1" noChangeArrowheads="1"/>
          </p:cNvSpPr>
          <p:nvPr>
            <p:ph type="sldNum" sz="quarter" idx="22"/>
          </p:nvPr>
        </p:nvSpPr>
        <p:spPr>
          <a:xfrm>
            <a:off x="196850" y="6356350"/>
            <a:ext cx="565150" cy="365125"/>
          </a:xfrm>
        </p:spPr>
        <p:txBody>
          <a:bodyPr/>
          <a:lstStyle>
            <a:lvl1pPr algn="l">
              <a:defRPr sz="1000" b="0" i="0">
                <a:solidFill>
                  <a:schemeClr val="bg1"/>
                </a:solidFill>
                <a:latin typeface="Trade Gothic Next Light" panose="020B0403040303020004" pitchFamily="34" charset="0"/>
              </a:defRPr>
            </a:lvl1pPr>
          </a:lstStyle>
          <a:p>
            <a:fld id="{195633A1-9FC7-9A46-B1F8-AD562939C1B8}" type="slidenum">
              <a:rPr lang="en-US" altLang="en-US" smtClean="0"/>
              <a:pPr/>
              <a:t>‹#›</a:t>
            </a:fld>
            <a:endParaRPr lang="en-US" altLang="en-US" dirty="0"/>
          </a:p>
        </p:txBody>
      </p:sp>
    </p:spTree>
    <p:extLst>
      <p:ext uri="{BB962C8B-B14F-4D97-AF65-F5344CB8AC3E}">
        <p14:creationId xmlns:p14="http://schemas.microsoft.com/office/powerpoint/2010/main" val="826745437"/>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ontent_50/50">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BB1C4BDE-9927-F41D-E983-EC03BBD976D7}"/>
              </a:ext>
            </a:extLst>
          </p:cNvPr>
          <p:cNvSpPr>
            <a:spLocks/>
          </p:cNvSpPr>
          <p:nvPr/>
        </p:nvSpPr>
        <p:spPr bwMode="auto">
          <a:xfrm>
            <a:off x="-28575" y="6261100"/>
            <a:ext cx="12220575" cy="627063"/>
          </a:xfrm>
          <a:custGeom>
            <a:avLst/>
            <a:gdLst>
              <a:gd name="T0" fmla="*/ 12191695 w 12192000"/>
              <a:gd name="T1" fmla="*/ 0 h 626745"/>
              <a:gd name="T2" fmla="*/ 0 w 12192000"/>
              <a:gd name="T3" fmla="*/ 0 h 626745"/>
              <a:gd name="T4" fmla="*/ 0 w 12192000"/>
              <a:gd name="T5" fmla="*/ 626135 h 626745"/>
              <a:gd name="T6" fmla="*/ 12191695 w 12192000"/>
              <a:gd name="T7" fmla="*/ 626135 h 626745"/>
              <a:gd name="T8" fmla="*/ 12191695 w 12192000"/>
              <a:gd name="T9" fmla="*/ 0 h 626745"/>
            </a:gdLst>
            <a:ahLst/>
            <a:cxnLst>
              <a:cxn ang="0">
                <a:pos x="T0" y="T1"/>
              </a:cxn>
              <a:cxn ang="0">
                <a:pos x="T2" y="T3"/>
              </a:cxn>
              <a:cxn ang="0">
                <a:pos x="T4" y="T5"/>
              </a:cxn>
              <a:cxn ang="0">
                <a:pos x="T6" y="T7"/>
              </a:cxn>
              <a:cxn ang="0">
                <a:pos x="T8" y="T9"/>
              </a:cxn>
            </a:cxnLst>
            <a:rect l="0" t="0" r="r" b="b"/>
            <a:pathLst>
              <a:path w="12192000" h="626745">
                <a:moveTo>
                  <a:pt x="12191695" y="0"/>
                </a:moveTo>
                <a:lnTo>
                  <a:pt x="0" y="0"/>
                </a:lnTo>
                <a:lnTo>
                  <a:pt x="0" y="626135"/>
                </a:lnTo>
                <a:lnTo>
                  <a:pt x="12191695" y="626135"/>
                </a:lnTo>
                <a:lnTo>
                  <a:pt x="12191695" y="0"/>
                </a:lnTo>
                <a:close/>
              </a:path>
            </a:pathLst>
          </a:custGeom>
          <a:solidFill>
            <a:srgbClr val="401F2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26" name="Picture Placeholder 25"/>
          <p:cNvSpPr>
            <a:spLocks noGrp="1"/>
          </p:cNvSpPr>
          <p:nvPr>
            <p:ph type="pic" sz="quarter" idx="13"/>
          </p:nvPr>
        </p:nvSpPr>
        <p:spPr>
          <a:xfrm>
            <a:off x="5791201" y="0"/>
            <a:ext cx="6400800" cy="6261498"/>
          </a:xfrm>
          <a:prstGeom prst="rect">
            <a:avLst/>
          </a:prstGeom>
          <a:solidFill>
            <a:schemeClr val="bg1">
              <a:lumMod val="75000"/>
            </a:schemeClr>
          </a:solidFill>
        </p:spPr>
        <p:txBody>
          <a:bodyPr rtlCol="0">
            <a:noAutofit/>
          </a:bodyPr>
          <a:lstStyle/>
          <a:p>
            <a:pPr lvl="0"/>
            <a:endParaRPr lang="en-US" noProof="0"/>
          </a:p>
        </p:txBody>
      </p:sp>
      <p:sp>
        <p:nvSpPr>
          <p:cNvPr id="10" name="Text Placeholder 55"/>
          <p:cNvSpPr>
            <a:spLocks noGrp="1"/>
          </p:cNvSpPr>
          <p:nvPr>
            <p:ph type="body" sz="quarter" idx="18"/>
          </p:nvPr>
        </p:nvSpPr>
        <p:spPr>
          <a:xfrm>
            <a:off x="600101" y="711067"/>
            <a:ext cx="4572000" cy="823011"/>
          </a:xfrm>
        </p:spPr>
        <p:txBody>
          <a:bodyPr anchor="ctr">
            <a:normAutofit/>
          </a:bodyPr>
          <a:lstStyle>
            <a:lvl1pPr marL="0" indent="0">
              <a:buNone/>
              <a:defRPr sz="4000">
                <a:solidFill>
                  <a:schemeClr val="tx1"/>
                </a:solidFill>
                <a:latin typeface="Sitka Display"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Text Placeholder 12"/>
          <p:cNvSpPr>
            <a:spLocks noGrp="1"/>
          </p:cNvSpPr>
          <p:nvPr>
            <p:ph type="body" sz="quarter" idx="20"/>
          </p:nvPr>
        </p:nvSpPr>
        <p:spPr>
          <a:xfrm>
            <a:off x="600076" y="1752599"/>
            <a:ext cx="4681024" cy="4038601"/>
          </a:xfrm>
        </p:spPr>
        <p:txBody>
          <a:bodyPr/>
          <a:lstStyle>
            <a:lvl1pPr marL="0" indent="0">
              <a:buNone/>
              <a:defRPr sz="2200" b="0" i="0">
                <a:latin typeface="Trade Gothic Next Light" panose="020B0403040303020004" pitchFamily="34" charset="0"/>
              </a:defRPr>
            </a:lvl1pPr>
            <a:lvl2pPr marL="247650" indent="-247650">
              <a:tabLst/>
              <a:defRPr sz="1600" b="0" i="0">
                <a:latin typeface="Trade Gothic Next Light" panose="020B0403040303020004" pitchFamily="34" charset="0"/>
              </a:defRPr>
            </a:lvl2pPr>
          </a:lstStyle>
          <a:p>
            <a:pPr lvl="0"/>
            <a:r>
              <a:rPr lang="en-US" dirty="0"/>
              <a:t>Click to edit Master text styles</a:t>
            </a:r>
          </a:p>
          <a:p>
            <a:pPr lvl="1"/>
            <a:r>
              <a:rPr lang="en-US" dirty="0"/>
              <a:t>Second level</a:t>
            </a:r>
          </a:p>
        </p:txBody>
      </p:sp>
      <p:sp>
        <p:nvSpPr>
          <p:cNvPr id="6" name="object 11">
            <a:extLst>
              <a:ext uri="{FF2B5EF4-FFF2-40B4-BE49-F238E27FC236}">
                <a16:creationId xmlns:a16="http://schemas.microsoft.com/office/drawing/2014/main" id="{C94CD1C5-9EDD-2096-AB65-9328A1F861C9}"/>
              </a:ext>
            </a:extLst>
          </p:cNvPr>
          <p:cNvSpPr txBox="1"/>
          <p:nvPr userDrawn="1"/>
        </p:nvSpPr>
        <p:spPr>
          <a:xfrm>
            <a:off x="10769600" y="6456363"/>
            <a:ext cx="1217613" cy="177800"/>
          </a:xfrm>
          <a:prstGeom prst="rect">
            <a:avLst/>
          </a:prstGeom>
        </p:spPr>
        <p:txBody>
          <a:bodyPr lIns="0" tIns="6985" rIns="0" bIns="0">
            <a:spAutoFit/>
          </a:bodyPr>
          <a:lstStyle/>
          <a:p>
            <a:pPr marL="12700" eaLnBrk="1" fontAlgn="auto" hangingPunct="1">
              <a:spcBef>
                <a:spcPts val="55"/>
              </a:spcBef>
              <a:spcAft>
                <a:spcPts val="0"/>
              </a:spcAft>
              <a:defRPr/>
            </a:pPr>
            <a:r>
              <a:rPr sz="1000" kern="0" dirty="0">
                <a:solidFill>
                  <a:srgbClr val="EDF1F1"/>
                </a:solidFill>
                <a:latin typeface="Trade Gothic Next"/>
                <a:cs typeface="Trade Gothic Next"/>
              </a:rPr>
              <a:t>AgWest</a:t>
            </a:r>
            <a:r>
              <a:rPr sz="1000" kern="0" spc="225" dirty="0">
                <a:solidFill>
                  <a:srgbClr val="EDF1F1"/>
                </a:solidFill>
                <a:latin typeface="Trade Gothic Next"/>
                <a:cs typeface="Trade Gothic Next"/>
              </a:rPr>
              <a:t> </a:t>
            </a:r>
            <a:r>
              <a:rPr sz="1000" kern="0" dirty="0">
                <a:solidFill>
                  <a:srgbClr val="EDF1F1"/>
                </a:solidFill>
                <a:latin typeface="Trade Gothic Next"/>
                <a:cs typeface="Trade Gothic Next"/>
              </a:rPr>
              <a:t>Farm</a:t>
            </a:r>
            <a:r>
              <a:rPr sz="1000" kern="0" spc="225" dirty="0">
                <a:solidFill>
                  <a:srgbClr val="EDF1F1"/>
                </a:solidFill>
                <a:latin typeface="Trade Gothic Next"/>
                <a:cs typeface="Trade Gothic Next"/>
              </a:rPr>
              <a:t> </a:t>
            </a:r>
            <a:r>
              <a:rPr sz="1000" kern="0" spc="40" dirty="0">
                <a:solidFill>
                  <a:srgbClr val="EDF1F1"/>
                </a:solidFill>
                <a:latin typeface="Trade Gothic Next"/>
                <a:cs typeface="Trade Gothic Next"/>
              </a:rPr>
              <a:t>Credit</a:t>
            </a:r>
            <a:endParaRPr sz="1000" kern="0" dirty="0">
              <a:solidFill>
                <a:sysClr val="windowText" lastClr="000000"/>
              </a:solidFill>
              <a:latin typeface="Trade Gothic Next"/>
              <a:cs typeface="Trade Gothic Next"/>
            </a:endParaRPr>
          </a:p>
        </p:txBody>
      </p:sp>
      <p:sp>
        <p:nvSpPr>
          <p:cNvPr id="7" name="Slide Number Placeholder 5">
            <a:extLst>
              <a:ext uri="{FF2B5EF4-FFF2-40B4-BE49-F238E27FC236}">
                <a16:creationId xmlns:a16="http://schemas.microsoft.com/office/drawing/2014/main" id="{1CCAF0BE-DB0D-DDC0-B737-03C6079D48C2}"/>
              </a:ext>
            </a:extLst>
          </p:cNvPr>
          <p:cNvSpPr>
            <a:spLocks noGrp="1" noChangeArrowheads="1"/>
          </p:cNvSpPr>
          <p:nvPr>
            <p:ph type="sldNum" sz="quarter" idx="22"/>
          </p:nvPr>
        </p:nvSpPr>
        <p:spPr>
          <a:xfrm>
            <a:off x="196850" y="6356350"/>
            <a:ext cx="565150" cy="365125"/>
          </a:xfrm>
        </p:spPr>
        <p:txBody>
          <a:bodyPr/>
          <a:lstStyle>
            <a:lvl1pPr algn="l">
              <a:defRPr sz="1000" b="0" i="0">
                <a:solidFill>
                  <a:schemeClr val="bg1"/>
                </a:solidFill>
                <a:latin typeface="Trade Gothic Next Light" panose="020B0403040303020004" pitchFamily="34" charset="0"/>
              </a:defRPr>
            </a:lvl1pPr>
          </a:lstStyle>
          <a:p>
            <a:fld id="{195633A1-9FC7-9A46-B1F8-AD562939C1B8}" type="slidenum">
              <a:rPr lang="en-US" altLang="en-US" smtClean="0"/>
              <a:pPr/>
              <a:t>‹#›</a:t>
            </a:fld>
            <a:endParaRPr lang="en-US" altLang="en-US" dirty="0"/>
          </a:p>
        </p:txBody>
      </p:sp>
    </p:spTree>
    <p:extLst>
      <p:ext uri="{BB962C8B-B14F-4D97-AF65-F5344CB8AC3E}">
        <p14:creationId xmlns:p14="http://schemas.microsoft.com/office/powerpoint/2010/main" val="2280024225"/>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object 7">
            <a:extLst>
              <a:ext uri="{FF2B5EF4-FFF2-40B4-BE49-F238E27FC236}">
                <a16:creationId xmlns:a16="http://schemas.microsoft.com/office/drawing/2014/main" id="{F253B496-331C-8CD4-1429-98CD1F2199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600" y="811213"/>
            <a:ext cx="1776413"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Picture Placeholder 78"/>
          <p:cNvSpPr>
            <a:spLocks noGrp="1"/>
          </p:cNvSpPr>
          <p:nvPr>
            <p:ph type="pic" sz="quarter" idx="13"/>
          </p:nvPr>
        </p:nvSpPr>
        <p:spPr>
          <a:xfrm>
            <a:off x="1" y="0"/>
            <a:ext cx="12192000" cy="6858000"/>
          </a:xfrm>
          <a:custGeom>
            <a:avLst/>
            <a:gdLst>
              <a:gd name="connsiteX0" fmla="*/ 1548492 w 12192000"/>
              <a:gd name="connsiteY0" fmla="*/ 1404125 h 6858000"/>
              <a:gd name="connsiteX1" fmla="*/ 1562282 w 12192000"/>
              <a:gd name="connsiteY1" fmla="*/ 1435170 h 6858000"/>
              <a:gd name="connsiteX2" fmla="*/ 1534439 w 12192000"/>
              <a:gd name="connsiteY2" fmla="*/ 1435170 h 6858000"/>
              <a:gd name="connsiteX3" fmla="*/ 2016974 w 12192000"/>
              <a:gd name="connsiteY3" fmla="*/ 1401898 h 6858000"/>
              <a:gd name="connsiteX4" fmla="*/ 2016974 w 12192000"/>
              <a:gd name="connsiteY4" fmla="*/ 1452724 h 6858000"/>
              <a:gd name="connsiteX5" fmla="*/ 1877362 w 12192000"/>
              <a:gd name="connsiteY5" fmla="*/ 1401898 h 6858000"/>
              <a:gd name="connsiteX6" fmla="*/ 1913348 w 12192000"/>
              <a:gd name="connsiteY6" fmla="*/ 1414343 h 6858000"/>
              <a:gd name="connsiteX7" fmla="*/ 1877362 w 12192000"/>
              <a:gd name="connsiteY7" fmla="*/ 1427180 h 6858000"/>
              <a:gd name="connsiteX8" fmla="*/ 1605493 w 12192000"/>
              <a:gd name="connsiteY8" fmla="*/ 1401898 h 6858000"/>
              <a:gd name="connsiteX9" fmla="*/ 1641348 w 12192000"/>
              <a:gd name="connsiteY9" fmla="*/ 1414343 h 6858000"/>
              <a:gd name="connsiteX10" fmla="*/ 1605493 w 12192000"/>
              <a:gd name="connsiteY10" fmla="*/ 1427180 h 6858000"/>
              <a:gd name="connsiteX11" fmla="*/ 2108647 w 12192000"/>
              <a:gd name="connsiteY11" fmla="*/ 1393514 h 6858000"/>
              <a:gd name="connsiteX12" fmla="*/ 2108647 w 12192000"/>
              <a:gd name="connsiteY12" fmla="*/ 1401898 h 6858000"/>
              <a:gd name="connsiteX13" fmla="*/ 2130974 w 12192000"/>
              <a:gd name="connsiteY13" fmla="*/ 1401898 h 6858000"/>
              <a:gd name="connsiteX14" fmla="*/ 2130974 w 12192000"/>
              <a:gd name="connsiteY14" fmla="*/ 1461239 h 6858000"/>
              <a:gd name="connsiteX15" fmla="*/ 2140037 w 12192000"/>
              <a:gd name="connsiteY15" fmla="*/ 1461239 h 6858000"/>
              <a:gd name="connsiteX16" fmla="*/ 2140037 w 12192000"/>
              <a:gd name="connsiteY16" fmla="*/ 1401898 h 6858000"/>
              <a:gd name="connsiteX17" fmla="*/ 2162364 w 12192000"/>
              <a:gd name="connsiteY17" fmla="*/ 1401898 h 6858000"/>
              <a:gd name="connsiteX18" fmla="*/ 2162364 w 12192000"/>
              <a:gd name="connsiteY18" fmla="*/ 1393514 h 6858000"/>
              <a:gd name="connsiteX19" fmla="*/ 2084613 w 12192000"/>
              <a:gd name="connsiteY19" fmla="*/ 1393514 h 6858000"/>
              <a:gd name="connsiteX20" fmla="*/ 2084613 w 12192000"/>
              <a:gd name="connsiteY20" fmla="*/ 1461239 h 6858000"/>
              <a:gd name="connsiteX21" fmla="*/ 2093675 w 12192000"/>
              <a:gd name="connsiteY21" fmla="*/ 1461239 h 6858000"/>
              <a:gd name="connsiteX22" fmla="*/ 2093675 w 12192000"/>
              <a:gd name="connsiteY22" fmla="*/ 1393514 h 6858000"/>
              <a:gd name="connsiteX23" fmla="*/ 2007780 w 12192000"/>
              <a:gd name="connsiteY23" fmla="*/ 1393514 h 6858000"/>
              <a:gd name="connsiteX24" fmla="*/ 2007780 w 12192000"/>
              <a:gd name="connsiteY24" fmla="*/ 1461238 h 6858000"/>
              <a:gd name="connsiteX25" fmla="*/ 2031683 w 12192000"/>
              <a:gd name="connsiteY25" fmla="*/ 1393514 h 6858000"/>
              <a:gd name="connsiteX26" fmla="*/ 1940535 w 12192000"/>
              <a:gd name="connsiteY26" fmla="*/ 1393514 h 6858000"/>
              <a:gd name="connsiteX27" fmla="*/ 1940535 w 12192000"/>
              <a:gd name="connsiteY27" fmla="*/ 1461239 h 6858000"/>
              <a:gd name="connsiteX28" fmla="*/ 1990706 w 12192000"/>
              <a:gd name="connsiteY28" fmla="*/ 1461239 h 6858000"/>
              <a:gd name="connsiteX29" fmla="*/ 1990706 w 12192000"/>
              <a:gd name="connsiteY29" fmla="*/ 1452986 h 6858000"/>
              <a:gd name="connsiteX30" fmla="*/ 1949597 w 12192000"/>
              <a:gd name="connsiteY30" fmla="*/ 1452986 h 6858000"/>
              <a:gd name="connsiteX31" fmla="*/ 1949597 w 12192000"/>
              <a:gd name="connsiteY31" fmla="*/ 1431241 h 6858000"/>
              <a:gd name="connsiteX32" fmla="*/ 1985978 w 12192000"/>
              <a:gd name="connsiteY32" fmla="*/ 1431241 h 6858000"/>
              <a:gd name="connsiteX33" fmla="*/ 1985978 w 12192000"/>
              <a:gd name="connsiteY33" fmla="*/ 1422857 h 6858000"/>
              <a:gd name="connsiteX34" fmla="*/ 1949597 w 12192000"/>
              <a:gd name="connsiteY34" fmla="*/ 1422857 h 6858000"/>
              <a:gd name="connsiteX35" fmla="*/ 1949597 w 12192000"/>
              <a:gd name="connsiteY35" fmla="*/ 1401767 h 6858000"/>
              <a:gd name="connsiteX36" fmla="*/ 1990049 w 12192000"/>
              <a:gd name="connsiteY36" fmla="*/ 1401767 h 6858000"/>
              <a:gd name="connsiteX37" fmla="*/ 1990049 w 12192000"/>
              <a:gd name="connsiteY37" fmla="*/ 1393514 h 6858000"/>
              <a:gd name="connsiteX38" fmla="*/ 1868562 w 12192000"/>
              <a:gd name="connsiteY38" fmla="*/ 1393514 h 6858000"/>
              <a:gd name="connsiteX39" fmla="*/ 1868562 w 12192000"/>
              <a:gd name="connsiteY39" fmla="*/ 1461239 h 6858000"/>
              <a:gd name="connsiteX40" fmla="*/ 1877624 w 12192000"/>
              <a:gd name="connsiteY40" fmla="*/ 1461239 h 6858000"/>
              <a:gd name="connsiteX41" fmla="*/ 1877624 w 12192000"/>
              <a:gd name="connsiteY41" fmla="*/ 1435433 h 6858000"/>
              <a:gd name="connsiteX42" fmla="*/ 1895355 w 12192000"/>
              <a:gd name="connsiteY42" fmla="*/ 1435433 h 6858000"/>
              <a:gd name="connsiteX43" fmla="*/ 1914530 w 12192000"/>
              <a:gd name="connsiteY43" fmla="*/ 1461239 h 6858000"/>
              <a:gd name="connsiteX44" fmla="*/ 1925562 w 12192000"/>
              <a:gd name="connsiteY44" fmla="*/ 1461239 h 6858000"/>
              <a:gd name="connsiteX45" fmla="*/ 1905074 w 12192000"/>
              <a:gd name="connsiteY45" fmla="*/ 1433861 h 6858000"/>
              <a:gd name="connsiteX46" fmla="*/ 1897719 w 12192000"/>
              <a:gd name="connsiteY46" fmla="*/ 1393514 h 6858000"/>
              <a:gd name="connsiteX47" fmla="*/ 1670636 w 12192000"/>
              <a:gd name="connsiteY47" fmla="*/ 1393514 h 6858000"/>
              <a:gd name="connsiteX48" fmla="*/ 1670636 w 12192000"/>
              <a:gd name="connsiteY48" fmla="*/ 1461239 h 6858000"/>
              <a:gd name="connsiteX49" fmla="*/ 1679567 w 12192000"/>
              <a:gd name="connsiteY49" fmla="*/ 1461239 h 6858000"/>
              <a:gd name="connsiteX50" fmla="*/ 1679567 w 12192000"/>
              <a:gd name="connsiteY50" fmla="*/ 1409496 h 6858000"/>
              <a:gd name="connsiteX51" fmla="*/ 1702551 w 12192000"/>
              <a:gd name="connsiteY51" fmla="*/ 1443162 h 6858000"/>
              <a:gd name="connsiteX52" fmla="*/ 1703733 w 12192000"/>
              <a:gd name="connsiteY52" fmla="*/ 1443162 h 6858000"/>
              <a:gd name="connsiteX53" fmla="*/ 1726717 w 12192000"/>
              <a:gd name="connsiteY53" fmla="*/ 1409234 h 6858000"/>
              <a:gd name="connsiteX54" fmla="*/ 1726717 w 12192000"/>
              <a:gd name="connsiteY54" fmla="*/ 1461239 h 6858000"/>
              <a:gd name="connsiteX55" fmla="*/ 1735779 w 12192000"/>
              <a:gd name="connsiteY55" fmla="*/ 1461239 h 6858000"/>
              <a:gd name="connsiteX56" fmla="*/ 1735779 w 12192000"/>
              <a:gd name="connsiteY56" fmla="*/ 1393514 h 6858000"/>
              <a:gd name="connsiteX57" fmla="*/ 1727111 w 12192000"/>
              <a:gd name="connsiteY57" fmla="*/ 1393514 h 6858000"/>
              <a:gd name="connsiteX58" fmla="*/ 1703208 w 12192000"/>
              <a:gd name="connsiteY58" fmla="*/ 1428883 h 6858000"/>
              <a:gd name="connsiteX59" fmla="*/ 1679567 w 12192000"/>
              <a:gd name="connsiteY59" fmla="*/ 1393514 h 6858000"/>
              <a:gd name="connsiteX60" fmla="*/ 1596693 w 12192000"/>
              <a:gd name="connsiteY60" fmla="*/ 1393514 h 6858000"/>
              <a:gd name="connsiteX61" fmla="*/ 1596693 w 12192000"/>
              <a:gd name="connsiteY61" fmla="*/ 1461239 h 6858000"/>
              <a:gd name="connsiteX62" fmla="*/ 1605755 w 12192000"/>
              <a:gd name="connsiteY62" fmla="*/ 1461239 h 6858000"/>
              <a:gd name="connsiteX63" fmla="*/ 1605755 w 12192000"/>
              <a:gd name="connsiteY63" fmla="*/ 1435433 h 6858000"/>
              <a:gd name="connsiteX64" fmla="*/ 1623486 w 12192000"/>
              <a:gd name="connsiteY64" fmla="*/ 1435433 h 6858000"/>
              <a:gd name="connsiteX65" fmla="*/ 1642793 w 12192000"/>
              <a:gd name="connsiteY65" fmla="*/ 1461239 h 6858000"/>
              <a:gd name="connsiteX66" fmla="*/ 1653825 w 12192000"/>
              <a:gd name="connsiteY66" fmla="*/ 1461239 h 6858000"/>
              <a:gd name="connsiteX67" fmla="*/ 1633336 w 12192000"/>
              <a:gd name="connsiteY67" fmla="*/ 1433861 h 6858000"/>
              <a:gd name="connsiteX68" fmla="*/ 1650673 w 12192000"/>
              <a:gd name="connsiteY68" fmla="*/ 1413819 h 6858000"/>
              <a:gd name="connsiteX69" fmla="*/ 1650410 w 12192000"/>
              <a:gd name="connsiteY69" fmla="*/ 1414081 h 6858000"/>
              <a:gd name="connsiteX70" fmla="*/ 1625850 w 12192000"/>
              <a:gd name="connsiteY70" fmla="*/ 1393514 h 6858000"/>
              <a:gd name="connsiteX71" fmla="*/ 1463254 w 12192000"/>
              <a:gd name="connsiteY71" fmla="*/ 1393514 h 6858000"/>
              <a:gd name="connsiteX72" fmla="*/ 1463254 w 12192000"/>
              <a:gd name="connsiteY72" fmla="*/ 1461239 h 6858000"/>
              <a:gd name="connsiteX73" fmla="*/ 1472317 w 12192000"/>
              <a:gd name="connsiteY73" fmla="*/ 1461239 h 6858000"/>
              <a:gd name="connsiteX74" fmla="*/ 1472317 w 12192000"/>
              <a:gd name="connsiteY74" fmla="*/ 1432289 h 6858000"/>
              <a:gd name="connsiteX75" fmla="*/ 1508172 w 12192000"/>
              <a:gd name="connsiteY75" fmla="*/ 1432289 h 6858000"/>
              <a:gd name="connsiteX76" fmla="*/ 1508172 w 12192000"/>
              <a:gd name="connsiteY76" fmla="*/ 1424036 h 6858000"/>
              <a:gd name="connsiteX77" fmla="*/ 1472317 w 12192000"/>
              <a:gd name="connsiteY77" fmla="*/ 1424036 h 6858000"/>
              <a:gd name="connsiteX78" fmla="*/ 1472317 w 12192000"/>
              <a:gd name="connsiteY78" fmla="*/ 1401898 h 6858000"/>
              <a:gd name="connsiteX79" fmla="*/ 1512506 w 12192000"/>
              <a:gd name="connsiteY79" fmla="*/ 1401898 h 6858000"/>
              <a:gd name="connsiteX80" fmla="*/ 1512506 w 12192000"/>
              <a:gd name="connsiteY80" fmla="*/ 1393514 h 6858000"/>
              <a:gd name="connsiteX81" fmla="*/ 1544420 w 12192000"/>
              <a:gd name="connsiteY81" fmla="*/ 1392859 h 6858000"/>
              <a:gd name="connsiteX82" fmla="*/ 1513425 w 12192000"/>
              <a:gd name="connsiteY82" fmla="*/ 1460976 h 6858000"/>
              <a:gd name="connsiteX83" fmla="*/ 1522750 w 12192000"/>
              <a:gd name="connsiteY83" fmla="*/ 1460976 h 6858000"/>
              <a:gd name="connsiteX84" fmla="*/ 1530630 w 12192000"/>
              <a:gd name="connsiteY84" fmla="*/ 1443423 h 6858000"/>
              <a:gd name="connsiteX85" fmla="*/ 1565828 w 12192000"/>
              <a:gd name="connsiteY85" fmla="*/ 1443423 h 6858000"/>
              <a:gd name="connsiteX86" fmla="*/ 1573577 w 12192000"/>
              <a:gd name="connsiteY86" fmla="*/ 1460976 h 6858000"/>
              <a:gd name="connsiteX87" fmla="*/ 1583296 w 12192000"/>
              <a:gd name="connsiteY87" fmla="*/ 1460976 h 6858000"/>
              <a:gd name="connsiteX88" fmla="*/ 1552169 w 12192000"/>
              <a:gd name="connsiteY88" fmla="*/ 1392859 h 6858000"/>
              <a:gd name="connsiteX89" fmla="*/ 1823908 w 12192000"/>
              <a:gd name="connsiteY89" fmla="*/ 1392073 h 6858000"/>
              <a:gd name="connsiteX90" fmla="*/ 1851094 w 12192000"/>
              <a:gd name="connsiteY90" fmla="*/ 1449711 h 6858000"/>
              <a:gd name="connsiteX91" fmla="*/ 1845184 w 12192000"/>
              <a:gd name="connsiteY91" fmla="*/ 1443816 h 6858000"/>
              <a:gd name="connsiteX92" fmla="*/ 1844659 w 12192000"/>
              <a:gd name="connsiteY92" fmla="*/ 1444340 h 6858000"/>
              <a:gd name="connsiteX93" fmla="*/ 1844790 w 12192000"/>
              <a:gd name="connsiteY93" fmla="*/ 1444340 h 6858000"/>
              <a:gd name="connsiteX94" fmla="*/ 1844790 w 12192000"/>
              <a:gd name="connsiteY94" fmla="*/ 1409888 h 6858000"/>
              <a:gd name="connsiteX95" fmla="*/ 1850963 w 12192000"/>
              <a:gd name="connsiteY95" fmla="*/ 1403208 h 6858000"/>
              <a:gd name="connsiteX96" fmla="*/ 1823908 w 12192000"/>
              <a:gd name="connsiteY96" fmla="*/ 1392073 h 6858000"/>
              <a:gd name="connsiteX97" fmla="*/ 1229736 w 12192000"/>
              <a:gd name="connsiteY97" fmla="*/ 1349238 h 6858000"/>
              <a:gd name="connsiteX98" fmla="*/ 1305912 w 12192000"/>
              <a:gd name="connsiteY98" fmla="*/ 1350024 h 6858000"/>
              <a:gd name="connsiteX99" fmla="*/ 1277675 w 12192000"/>
              <a:gd name="connsiteY99" fmla="*/ 1441721 h 6858000"/>
              <a:gd name="connsiteX100" fmla="*/ 1277675 w 12192000"/>
              <a:gd name="connsiteY100" fmla="*/ 1441983 h 6858000"/>
              <a:gd name="connsiteX101" fmla="*/ 1204519 w 12192000"/>
              <a:gd name="connsiteY101" fmla="*/ 1391942 h 6858000"/>
              <a:gd name="connsiteX102" fmla="*/ 1229736 w 12192000"/>
              <a:gd name="connsiteY102" fmla="*/ 1349238 h 6858000"/>
              <a:gd name="connsiteX103" fmla="*/ 2482040 w 12192000"/>
              <a:gd name="connsiteY103" fmla="*/ 1205536 h 6858000"/>
              <a:gd name="connsiteX104" fmla="*/ 2482040 w 12192000"/>
              <a:gd name="connsiteY104" fmla="*/ 1210907 h 6858000"/>
              <a:gd name="connsiteX105" fmla="*/ 2479545 w 12192000"/>
              <a:gd name="connsiteY105" fmla="*/ 1203440 h 6858000"/>
              <a:gd name="connsiteX106" fmla="*/ 2479545 w 12192000"/>
              <a:gd name="connsiteY106" fmla="*/ 1220601 h 6858000"/>
              <a:gd name="connsiteX107" fmla="*/ 2482040 w 12192000"/>
              <a:gd name="connsiteY107" fmla="*/ 1220601 h 6858000"/>
              <a:gd name="connsiteX108" fmla="*/ 2482040 w 12192000"/>
              <a:gd name="connsiteY108" fmla="*/ 1213134 h 6858000"/>
              <a:gd name="connsiteX109" fmla="*/ 2485061 w 12192000"/>
              <a:gd name="connsiteY109" fmla="*/ 1213134 h 6858000"/>
              <a:gd name="connsiteX110" fmla="*/ 2489658 w 12192000"/>
              <a:gd name="connsiteY110" fmla="*/ 1220601 h 6858000"/>
              <a:gd name="connsiteX111" fmla="*/ 2492548 w 12192000"/>
              <a:gd name="connsiteY111" fmla="*/ 1220601 h 6858000"/>
              <a:gd name="connsiteX112" fmla="*/ 2487688 w 12192000"/>
              <a:gd name="connsiteY112" fmla="*/ 1213134 h 6858000"/>
              <a:gd name="connsiteX113" fmla="*/ 2485981 w 12192000"/>
              <a:gd name="connsiteY113" fmla="*/ 1203440 h 6858000"/>
              <a:gd name="connsiteX114" fmla="*/ 2485193 w 12192000"/>
              <a:gd name="connsiteY114" fmla="*/ 1199511 h 6858000"/>
              <a:gd name="connsiteX115" fmla="*/ 2485193 w 12192000"/>
              <a:gd name="connsiteY115" fmla="*/ 1224269 h 6858000"/>
              <a:gd name="connsiteX116" fmla="*/ 2485193 w 12192000"/>
              <a:gd name="connsiteY116" fmla="*/ 1199511 h 6858000"/>
              <a:gd name="connsiteX117" fmla="*/ 2485193 w 12192000"/>
              <a:gd name="connsiteY117" fmla="*/ 1197022 h 6858000"/>
              <a:gd name="connsiteX118" fmla="*/ 2485193 w 12192000"/>
              <a:gd name="connsiteY118" fmla="*/ 1226758 h 6858000"/>
              <a:gd name="connsiteX119" fmla="*/ 2485193 w 12192000"/>
              <a:gd name="connsiteY119" fmla="*/ 1197022 h 6858000"/>
              <a:gd name="connsiteX120" fmla="*/ 2425040 w 12192000"/>
              <a:gd name="connsiteY120" fmla="*/ 1168726 h 6858000"/>
              <a:gd name="connsiteX121" fmla="*/ 2394307 w 12192000"/>
              <a:gd name="connsiteY121" fmla="*/ 1200689 h 6858000"/>
              <a:gd name="connsiteX122" fmla="*/ 2428455 w 12192000"/>
              <a:gd name="connsiteY122" fmla="*/ 1236843 h 6858000"/>
              <a:gd name="connsiteX123" fmla="*/ 2462996 w 12192000"/>
              <a:gd name="connsiteY123" fmla="*/ 1200689 h 6858000"/>
              <a:gd name="connsiteX124" fmla="*/ 2430819 w 12192000"/>
              <a:gd name="connsiteY124" fmla="*/ 1168988 h 6858000"/>
              <a:gd name="connsiteX125" fmla="*/ 2428192 w 12192000"/>
              <a:gd name="connsiteY125" fmla="*/ 1208287 h 6858000"/>
              <a:gd name="connsiteX126" fmla="*/ 1822709 w 12192000"/>
              <a:gd name="connsiteY126" fmla="*/ 1145589 h 6858000"/>
              <a:gd name="connsiteX127" fmla="*/ 1885242 w 12192000"/>
              <a:gd name="connsiteY127" fmla="*/ 1212479 h 6858000"/>
              <a:gd name="connsiteX128" fmla="*/ 1878149 w 12192000"/>
              <a:gd name="connsiteY128" fmla="*/ 1219683 h 6858000"/>
              <a:gd name="connsiteX129" fmla="*/ 1762835 w 12192000"/>
              <a:gd name="connsiteY129" fmla="*/ 1219683 h 6858000"/>
              <a:gd name="connsiteX130" fmla="*/ 1822709 w 12192000"/>
              <a:gd name="connsiteY130" fmla="*/ 1145589 h 6858000"/>
              <a:gd name="connsiteX131" fmla="*/ 1273225 w 12192000"/>
              <a:gd name="connsiteY131" fmla="*/ 1137517 h 6858000"/>
              <a:gd name="connsiteX132" fmla="*/ 1312742 w 12192000"/>
              <a:gd name="connsiteY132" fmla="*/ 1203833 h 6858000"/>
              <a:gd name="connsiteX133" fmla="*/ 1233808 w 12192000"/>
              <a:gd name="connsiteY133" fmla="*/ 1203833 h 6858000"/>
              <a:gd name="connsiteX134" fmla="*/ 1273225 w 12192000"/>
              <a:gd name="connsiteY134" fmla="*/ 1137517 h 6858000"/>
              <a:gd name="connsiteX135" fmla="*/ 1273209 w 12192000"/>
              <a:gd name="connsiteY135" fmla="*/ 1131393 h 6858000"/>
              <a:gd name="connsiteX136" fmla="*/ 1273209 w 12192000"/>
              <a:gd name="connsiteY136" fmla="*/ 1131786 h 6858000"/>
              <a:gd name="connsiteX137" fmla="*/ 1233545 w 12192000"/>
              <a:gd name="connsiteY137" fmla="*/ 1268938 h 6858000"/>
              <a:gd name="connsiteX138" fmla="*/ 1222644 w 12192000"/>
              <a:gd name="connsiteY138" fmla="*/ 1348714 h 6858000"/>
              <a:gd name="connsiteX139" fmla="*/ 1379067 w 12192000"/>
              <a:gd name="connsiteY139" fmla="*/ 1371507 h 6858000"/>
              <a:gd name="connsiteX140" fmla="*/ 1247073 w 12192000"/>
              <a:gd name="connsiteY140" fmla="*/ 1311118 h 6858000"/>
              <a:gd name="connsiteX141" fmla="*/ 1240769 w 12192000"/>
              <a:gd name="connsiteY141" fmla="*/ 1271558 h 6858000"/>
              <a:gd name="connsiteX142" fmla="*/ 1336645 w 12192000"/>
              <a:gd name="connsiteY142" fmla="*/ 1156151 h 6858000"/>
              <a:gd name="connsiteX143" fmla="*/ 1370136 w 12192000"/>
              <a:gd name="connsiteY143" fmla="*/ 1156151 h 6858000"/>
              <a:gd name="connsiteX144" fmla="*/ 1363307 w 12192000"/>
              <a:gd name="connsiteY144" fmla="*/ 1138074 h 6858000"/>
              <a:gd name="connsiteX145" fmla="*/ 1273209 w 12192000"/>
              <a:gd name="connsiteY145" fmla="*/ 1131393 h 6858000"/>
              <a:gd name="connsiteX146" fmla="*/ 2433708 w 12192000"/>
              <a:gd name="connsiteY146" fmla="*/ 1130607 h 6858000"/>
              <a:gd name="connsiteX147" fmla="*/ 2433971 w 12192000"/>
              <a:gd name="connsiteY147" fmla="*/ 1130869 h 6858000"/>
              <a:gd name="connsiteX148" fmla="*/ 2431738 w 12192000"/>
              <a:gd name="connsiteY148" fmla="*/ 1156282 h 6858000"/>
              <a:gd name="connsiteX149" fmla="*/ 2469038 w 12192000"/>
              <a:gd name="connsiteY149" fmla="*/ 1194140 h 6858000"/>
              <a:gd name="connsiteX150" fmla="*/ 2483616 w 12192000"/>
              <a:gd name="connsiteY150" fmla="*/ 1179207 h 6858000"/>
              <a:gd name="connsiteX151" fmla="*/ 2423070 w 12192000"/>
              <a:gd name="connsiteY151" fmla="*/ 1130607 h 6858000"/>
              <a:gd name="connsiteX152" fmla="*/ 2373161 w 12192000"/>
              <a:gd name="connsiteY152" fmla="*/ 1179076 h 6858000"/>
              <a:gd name="connsiteX153" fmla="*/ 2388002 w 12192000"/>
              <a:gd name="connsiteY153" fmla="*/ 1194009 h 6858000"/>
              <a:gd name="connsiteX154" fmla="*/ 2425302 w 12192000"/>
              <a:gd name="connsiteY154" fmla="*/ 1156151 h 6858000"/>
              <a:gd name="connsiteX155" fmla="*/ 2423070 w 12192000"/>
              <a:gd name="connsiteY155" fmla="*/ 1130607 h 6858000"/>
              <a:gd name="connsiteX156" fmla="*/ 2011983 w 12192000"/>
              <a:gd name="connsiteY156" fmla="*/ 1130607 h 6858000"/>
              <a:gd name="connsiteX157" fmla="*/ 1937646 w 12192000"/>
              <a:gd name="connsiteY157" fmla="*/ 1191782 h 6858000"/>
              <a:gd name="connsiteX158" fmla="*/ 2035755 w 12192000"/>
              <a:gd name="connsiteY158" fmla="*/ 1308630 h 6858000"/>
              <a:gd name="connsiteX159" fmla="*/ 1938828 w 12192000"/>
              <a:gd name="connsiteY159" fmla="*/ 1294220 h 6858000"/>
              <a:gd name="connsiteX160" fmla="*/ 1934625 w 12192000"/>
              <a:gd name="connsiteY160" fmla="*/ 1294220 h 6858000"/>
              <a:gd name="connsiteX161" fmla="*/ 1934625 w 12192000"/>
              <a:gd name="connsiteY161" fmla="*/ 1337711 h 6858000"/>
              <a:gd name="connsiteX162" fmla="*/ 2022227 w 12192000"/>
              <a:gd name="connsiteY162" fmla="*/ 1220470 h 6858000"/>
              <a:gd name="connsiteX163" fmla="*/ 1973501 w 12192000"/>
              <a:gd name="connsiteY163" fmla="*/ 1171478 h 6858000"/>
              <a:gd name="connsiteX164" fmla="*/ 2063730 w 12192000"/>
              <a:gd name="connsiteY164" fmla="*/ 1189948 h 6858000"/>
              <a:gd name="connsiteX165" fmla="*/ 2067539 w 12192000"/>
              <a:gd name="connsiteY165" fmla="*/ 1189948 h 6858000"/>
              <a:gd name="connsiteX166" fmla="*/ 2067539 w 12192000"/>
              <a:gd name="connsiteY166" fmla="*/ 1147768 h 6858000"/>
              <a:gd name="connsiteX167" fmla="*/ 2011983 w 12192000"/>
              <a:gd name="connsiteY167" fmla="*/ 1130607 h 6858000"/>
              <a:gd name="connsiteX168" fmla="*/ 1824170 w 12192000"/>
              <a:gd name="connsiteY168" fmla="*/ 1130083 h 6858000"/>
              <a:gd name="connsiteX169" fmla="*/ 1715159 w 12192000"/>
              <a:gd name="connsiteY169" fmla="*/ 1242870 h 6858000"/>
              <a:gd name="connsiteX170" fmla="*/ 1914004 w 12192000"/>
              <a:gd name="connsiteY170" fmla="*/ 1293827 h 6858000"/>
              <a:gd name="connsiteX171" fmla="*/ 1909802 w 12192000"/>
              <a:gd name="connsiteY171" fmla="*/ 1291731 h 6858000"/>
              <a:gd name="connsiteX172" fmla="*/ 1762572 w 12192000"/>
              <a:gd name="connsiteY172" fmla="*/ 1227805 h 6858000"/>
              <a:gd name="connsiteX173" fmla="*/ 1921228 w 12192000"/>
              <a:gd name="connsiteY173" fmla="*/ 1229639 h 6858000"/>
              <a:gd name="connsiteX174" fmla="*/ 1824170 w 12192000"/>
              <a:gd name="connsiteY174" fmla="*/ 1130083 h 6858000"/>
              <a:gd name="connsiteX175" fmla="*/ 2157899 w 12192000"/>
              <a:gd name="connsiteY175" fmla="*/ 1094714 h 6858000"/>
              <a:gd name="connsiteX176" fmla="*/ 2089866 w 12192000"/>
              <a:gd name="connsiteY176" fmla="*/ 1152221 h 6858000"/>
              <a:gd name="connsiteX177" fmla="*/ 2089866 w 12192000"/>
              <a:gd name="connsiteY177" fmla="*/ 1155627 h 6858000"/>
              <a:gd name="connsiteX178" fmla="*/ 2117316 w 12192000"/>
              <a:gd name="connsiteY178" fmla="*/ 1155627 h 6858000"/>
              <a:gd name="connsiteX179" fmla="*/ 2117316 w 12192000"/>
              <a:gd name="connsiteY179" fmla="*/ 1303390 h 6858000"/>
              <a:gd name="connsiteX180" fmla="*/ 2222648 w 12192000"/>
              <a:gd name="connsiteY180" fmla="*/ 1321467 h 6858000"/>
              <a:gd name="connsiteX181" fmla="*/ 2219628 w 12192000"/>
              <a:gd name="connsiteY181" fmla="*/ 1318454 h 6858000"/>
              <a:gd name="connsiteX182" fmla="*/ 2161970 w 12192000"/>
              <a:gd name="connsiteY182" fmla="*/ 1300115 h 6858000"/>
              <a:gd name="connsiteX183" fmla="*/ 2161970 w 12192000"/>
              <a:gd name="connsiteY183" fmla="*/ 1155234 h 6858000"/>
              <a:gd name="connsiteX184" fmla="*/ 2215162 w 12192000"/>
              <a:gd name="connsiteY184" fmla="*/ 1155234 h 6858000"/>
              <a:gd name="connsiteX185" fmla="*/ 2219890 w 12192000"/>
              <a:gd name="connsiteY185" fmla="*/ 1137288 h 6858000"/>
              <a:gd name="connsiteX186" fmla="*/ 2161182 w 12192000"/>
              <a:gd name="connsiteY186" fmla="*/ 1137288 h 6858000"/>
              <a:gd name="connsiteX187" fmla="*/ 2161182 w 12192000"/>
              <a:gd name="connsiteY187" fmla="*/ 1094714 h 6858000"/>
              <a:gd name="connsiteX188" fmla="*/ 2435415 w 12192000"/>
              <a:gd name="connsiteY188" fmla="*/ 1089474 h 6858000"/>
              <a:gd name="connsiteX189" fmla="*/ 2433839 w 12192000"/>
              <a:gd name="connsiteY189" fmla="*/ 1114232 h 6858000"/>
              <a:gd name="connsiteX190" fmla="*/ 2490052 w 12192000"/>
              <a:gd name="connsiteY190" fmla="*/ 1172263 h 6858000"/>
              <a:gd name="connsiteX191" fmla="*/ 2505024 w 12192000"/>
              <a:gd name="connsiteY191" fmla="*/ 1156544 h 6858000"/>
              <a:gd name="connsiteX192" fmla="*/ 2420049 w 12192000"/>
              <a:gd name="connsiteY192" fmla="*/ 1089474 h 6858000"/>
              <a:gd name="connsiteX193" fmla="*/ 2350440 w 12192000"/>
              <a:gd name="connsiteY193" fmla="*/ 1156544 h 6858000"/>
              <a:gd name="connsiteX194" fmla="*/ 2365412 w 12192000"/>
              <a:gd name="connsiteY194" fmla="*/ 1172263 h 6858000"/>
              <a:gd name="connsiteX195" fmla="*/ 2421887 w 12192000"/>
              <a:gd name="connsiteY195" fmla="*/ 1114232 h 6858000"/>
              <a:gd name="connsiteX196" fmla="*/ 2420311 w 12192000"/>
              <a:gd name="connsiteY196" fmla="*/ 1089474 h 6858000"/>
              <a:gd name="connsiteX197" fmla="*/ 1004230 w 12192000"/>
              <a:gd name="connsiteY197" fmla="*/ 1082925 h 6858000"/>
              <a:gd name="connsiteX198" fmla="*/ 1066746 w 12192000"/>
              <a:gd name="connsiteY198" fmla="*/ 1225972 h 6858000"/>
              <a:gd name="connsiteX199" fmla="*/ 942895 w 12192000"/>
              <a:gd name="connsiteY199" fmla="*/ 1225972 h 6858000"/>
              <a:gd name="connsiteX200" fmla="*/ 2438962 w 12192000"/>
              <a:gd name="connsiteY200" fmla="*/ 1042971 h 6858000"/>
              <a:gd name="connsiteX201" fmla="*/ 2437254 w 12192000"/>
              <a:gd name="connsiteY201" fmla="*/ 1072576 h 6858000"/>
              <a:gd name="connsiteX202" fmla="*/ 2510277 w 12192000"/>
              <a:gd name="connsiteY202" fmla="*/ 1147898 h 6858000"/>
              <a:gd name="connsiteX203" fmla="*/ 2438962 w 12192000"/>
              <a:gd name="connsiteY203" fmla="*/ 1042971 h 6858000"/>
              <a:gd name="connsiteX204" fmla="*/ 2438699 w 12192000"/>
              <a:gd name="connsiteY204" fmla="*/ 1042840 h 6858000"/>
              <a:gd name="connsiteX205" fmla="*/ 2438830 w 12192000"/>
              <a:gd name="connsiteY205" fmla="*/ 1042971 h 6858000"/>
              <a:gd name="connsiteX206" fmla="*/ 2438962 w 12192000"/>
              <a:gd name="connsiteY206" fmla="*/ 1042840 h 6858000"/>
              <a:gd name="connsiteX207" fmla="*/ 2418341 w 12192000"/>
              <a:gd name="connsiteY207" fmla="*/ 1042840 h 6858000"/>
              <a:gd name="connsiteX208" fmla="*/ 2347157 w 12192000"/>
              <a:gd name="connsiteY208" fmla="*/ 1146981 h 6858000"/>
              <a:gd name="connsiteX209" fmla="*/ 2420311 w 12192000"/>
              <a:gd name="connsiteY209" fmla="*/ 1072445 h 6858000"/>
              <a:gd name="connsiteX210" fmla="*/ 1327583 w 12192000"/>
              <a:gd name="connsiteY210" fmla="*/ 1031705 h 6858000"/>
              <a:gd name="connsiteX211" fmla="*/ 1327583 w 12192000"/>
              <a:gd name="connsiteY211" fmla="*/ 1037600 h 6858000"/>
              <a:gd name="connsiteX212" fmla="*/ 1358973 w 12192000"/>
              <a:gd name="connsiteY212" fmla="*/ 1068515 h 6858000"/>
              <a:gd name="connsiteX213" fmla="*/ 1358710 w 12192000"/>
              <a:gd name="connsiteY213" fmla="*/ 1068515 h 6858000"/>
              <a:gd name="connsiteX214" fmla="*/ 1463780 w 12192000"/>
              <a:gd name="connsiteY214" fmla="*/ 1352512 h 6858000"/>
              <a:gd name="connsiteX215" fmla="*/ 1470084 w 12192000"/>
              <a:gd name="connsiteY215" fmla="*/ 1352512 h 6858000"/>
              <a:gd name="connsiteX216" fmla="*/ 1549281 w 12192000"/>
              <a:gd name="connsiteY216" fmla="*/ 1119865 h 6858000"/>
              <a:gd name="connsiteX217" fmla="*/ 1634651 w 12192000"/>
              <a:gd name="connsiteY217" fmla="*/ 1352512 h 6858000"/>
              <a:gd name="connsiteX218" fmla="*/ 1641349 w 12192000"/>
              <a:gd name="connsiteY218" fmla="*/ 1352512 h 6858000"/>
              <a:gd name="connsiteX219" fmla="*/ 1770979 w 12192000"/>
              <a:gd name="connsiteY219" fmla="*/ 1037600 h 6858000"/>
              <a:gd name="connsiteX220" fmla="*/ 1770979 w 12192000"/>
              <a:gd name="connsiteY220" fmla="*/ 1031705 h 6858000"/>
              <a:gd name="connsiteX221" fmla="*/ 1713453 w 12192000"/>
              <a:gd name="connsiteY221" fmla="*/ 1031705 h 6858000"/>
              <a:gd name="connsiteX222" fmla="*/ 1713453 w 12192000"/>
              <a:gd name="connsiteY222" fmla="*/ 1037600 h 6858000"/>
              <a:gd name="connsiteX223" fmla="*/ 1730001 w 12192000"/>
              <a:gd name="connsiteY223" fmla="*/ 1066288 h 6858000"/>
              <a:gd name="connsiteX224" fmla="*/ 1657241 w 12192000"/>
              <a:gd name="connsiteY224" fmla="*/ 1282430 h 6858000"/>
              <a:gd name="connsiteX225" fmla="*/ 1580671 w 12192000"/>
              <a:gd name="connsiteY225" fmla="*/ 1067074 h 6858000"/>
              <a:gd name="connsiteX226" fmla="*/ 1597219 w 12192000"/>
              <a:gd name="connsiteY226" fmla="*/ 1037600 h 6858000"/>
              <a:gd name="connsiteX227" fmla="*/ 1597219 w 12192000"/>
              <a:gd name="connsiteY227" fmla="*/ 1031705 h 6858000"/>
              <a:gd name="connsiteX228" fmla="*/ 1498979 w 12192000"/>
              <a:gd name="connsiteY228" fmla="*/ 1031705 h 6858000"/>
              <a:gd name="connsiteX229" fmla="*/ 1498979 w 12192000"/>
              <a:gd name="connsiteY229" fmla="*/ 1037600 h 6858000"/>
              <a:gd name="connsiteX230" fmla="*/ 1543502 w 12192000"/>
              <a:gd name="connsiteY230" fmla="*/ 1104276 h 6858000"/>
              <a:gd name="connsiteX231" fmla="*/ 1485451 w 12192000"/>
              <a:gd name="connsiteY231" fmla="*/ 1280596 h 6858000"/>
              <a:gd name="connsiteX232" fmla="*/ 1409669 w 12192000"/>
              <a:gd name="connsiteY232" fmla="*/ 1067074 h 6858000"/>
              <a:gd name="connsiteX233" fmla="*/ 1426218 w 12192000"/>
              <a:gd name="connsiteY233" fmla="*/ 1037600 h 6858000"/>
              <a:gd name="connsiteX234" fmla="*/ 1426218 w 12192000"/>
              <a:gd name="connsiteY234" fmla="*/ 1031705 h 6858000"/>
              <a:gd name="connsiteX235" fmla="*/ 1020647 w 12192000"/>
              <a:gd name="connsiteY235" fmla="*/ 1023322 h 6858000"/>
              <a:gd name="connsiteX236" fmla="*/ 863173 w 12192000"/>
              <a:gd name="connsiteY236" fmla="*/ 1342557 h 6858000"/>
              <a:gd name="connsiteX237" fmla="*/ 863173 w 12192000"/>
              <a:gd name="connsiteY237" fmla="*/ 1348452 h 6858000"/>
              <a:gd name="connsiteX238" fmla="*/ 920174 w 12192000"/>
              <a:gd name="connsiteY238" fmla="*/ 1348452 h 6858000"/>
              <a:gd name="connsiteX239" fmla="*/ 920174 w 12192000"/>
              <a:gd name="connsiteY239" fmla="*/ 1342557 h 6858000"/>
              <a:gd name="connsiteX240" fmla="*/ 904938 w 12192000"/>
              <a:gd name="connsiteY240" fmla="*/ 1314262 h 6858000"/>
              <a:gd name="connsiteX241" fmla="*/ 938824 w 12192000"/>
              <a:gd name="connsiteY241" fmla="*/ 1235403 h 6858000"/>
              <a:gd name="connsiteX242" fmla="*/ 1070686 w 12192000"/>
              <a:gd name="connsiteY242" fmla="*/ 1235403 h 6858000"/>
              <a:gd name="connsiteX243" fmla="*/ 1088680 w 12192000"/>
              <a:gd name="connsiteY243" fmla="*/ 1342688 h 6858000"/>
              <a:gd name="connsiteX244" fmla="*/ 1088680 w 12192000"/>
              <a:gd name="connsiteY244" fmla="*/ 1348583 h 6858000"/>
              <a:gd name="connsiteX245" fmla="*/ 1187314 w 12192000"/>
              <a:gd name="connsiteY245" fmla="*/ 1348583 h 6858000"/>
              <a:gd name="connsiteX246" fmla="*/ 1187314 w 12192000"/>
              <a:gd name="connsiteY246" fmla="*/ 1342688 h 6858000"/>
              <a:gd name="connsiteX247" fmla="*/ 1027345 w 12192000"/>
              <a:gd name="connsiteY247" fmla="*/ 1023322 h 6858000"/>
              <a:gd name="connsiteX248" fmla="*/ 2536020 w 12192000"/>
              <a:gd name="connsiteY248" fmla="*/ 943676 h 6858000"/>
              <a:gd name="connsiteX249" fmla="*/ 2445660 w 12192000"/>
              <a:gd name="connsiteY249" fmla="*/ 1015986 h 6858000"/>
              <a:gd name="connsiteX250" fmla="*/ 2599587 w 12192000"/>
              <a:gd name="connsiteY250" fmla="*/ 1025024 h 6858000"/>
              <a:gd name="connsiteX251" fmla="*/ 2445660 w 12192000"/>
              <a:gd name="connsiteY251" fmla="*/ 1036290 h 6858000"/>
              <a:gd name="connsiteX252" fmla="*/ 2630977 w 12192000"/>
              <a:gd name="connsiteY252" fmla="*/ 1033801 h 6858000"/>
              <a:gd name="connsiteX253" fmla="*/ 2630977 w 12192000"/>
              <a:gd name="connsiteY253" fmla="*/ 1018081 h 6858000"/>
              <a:gd name="connsiteX254" fmla="*/ 2536020 w 12192000"/>
              <a:gd name="connsiteY254" fmla="*/ 943676 h 6858000"/>
              <a:gd name="connsiteX255" fmla="*/ 2319051 w 12192000"/>
              <a:gd name="connsiteY255" fmla="*/ 942366 h 6858000"/>
              <a:gd name="connsiteX256" fmla="*/ 2217658 w 12192000"/>
              <a:gd name="connsiteY256" fmla="*/ 1025548 h 6858000"/>
              <a:gd name="connsiteX257" fmla="*/ 2217658 w 12192000"/>
              <a:gd name="connsiteY257" fmla="*/ 1025810 h 6858000"/>
              <a:gd name="connsiteX258" fmla="*/ 2410987 w 12192000"/>
              <a:gd name="connsiteY258" fmla="*/ 1036028 h 6858000"/>
              <a:gd name="connsiteX259" fmla="*/ 2256928 w 12192000"/>
              <a:gd name="connsiteY259" fmla="*/ 1025286 h 6858000"/>
              <a:gd name="connsiteX260" fmla="*/ 2410987 w 12192000"/>
              <a:gd name="connsiteY260" fmla="*/ 1015592 h 6858000"/>
              <a:gd name="connsiteX261" fmla="*/ 2319051 w 12192000"/>
              <a:gd name="connsiteY261" fmla="*/ 942366 h 6858000"/>
              <a:gd name="connsiteX262" fmla="*/ 2428192 w 12192000"/>
              <a:gd name="connsiteY262" fmla="*/ 814646 h 6858000"/>
              <a:gd name="connsiteX263" fmla="*/ 2417948 w 12192000"/>
              <a:gd name="connsiteY263" fmla="*/ 1007471 h 6858000"/>
              <a:gd name="connsiteX264" fmla="*/ 2428455 w 12192000"/>
              <a:gd name="connsiteY264" fmla="*/ 854206 h 6858000"/>
              <a:gd name="connsiteX265" fmla="*/ 2438305 w 12192000"/>
              <a:gd name="connsiteY265" fmla="*/ 1007471 h 6858000"/>
              <a:gd name="connsiteX266" fmla="*/ 2428192 w 12192000"/>
              <a:gd name="connsiteY266" fmla="*/ 814646 h 6858000"/>
              <a:gd name="connsiteX267" fmla="*/ 10802697 w 12192000"/>
              <a:gd name="connsiteY267" fmla="*/ 0 h 6858000"/>
              <a:gd name="connsiteX268" fmla="*/ 12192000 w 12192000"/>
              <a:gd name="connsiteY268" fmla="*/ 0 h 6858000"/>
              <a:gd name="connsiteX269" fmla="*/ 12192000 w 12192000"/>
              <a:gd name="connsiteY269" fmla="*/ 6858000 h 6858000"/>
              <a:gd name="connsiteX270" fmla="*/ 0 w 12192000"/>
              <a:gd name="connsiteY270" fmla="*/ 6858000 h 6858000"/>
              <a:gd name="connsiteX271" fmla="*/ 0 w 12192000"/>
              <a:gd name="connsiteY271" fmla="*/ 1754092 h 6858000"/>
              <a:gd name="connsiteX272" fmla="*/ 10754916 w 12192000"/>
              <a:gd name="connsiteY272" fmla="*/ 1754092 h 6858000"/>
              <a:gd name="connsiteX273" fmla="*/ 10754916 w 12192000"/>
              <a:gd name="connsiteY273" fmla="*/ 6857999 h 6858000"/>
              <a:gd name="connsiteX274" fmla="*/ 10755626 w 12192000"/>
              <a:gd name="connsiteY274" fmla="*/ 6857999 h 6858000"/>
              <a:gd name="connsiteX275" fmla="*/ 10764441 w 12192000"/>
              <a:gd name="connsiteY275" fmla="*/ 6857999 h 6858000"/>
              <a:gd name="connsiteX276" fmla="*/ 10764770 w 12192000"/>
              <a:gd name="connsiteY276" fmla="*/ 6857999 h 6858000"/>
              <a:gd name="connsiteX277" fmla="*/ 10764770 w 12192000"/>
              <a:gd name="connsiteY277" fmla="*/ 1754092 h 6858000"/>
              <a:gd name="connsiteX278" fmla="*/ 11646278 w 12192000"/>
              <a:gd name="connsiteY278" fmla="*/ 1754092 h 6858000"/>
              <a:gd name="connsiteX279" fmla="*/ 11666379 w 12192000"/>
              <a:gd name="connsiteY279" fmla="*/ 1755641 h 6858000"/>
              <a:gd name="connsiteX280" fmla="*/ 12191694 w 12192000"/>
              <a:gd name="connsiteY280" fmla="*/ 1796125 h 6858000"/>
              <a:gd name="connsiteX281" fmla="*/ 12191694 w 12192000"/>
              <a:gd name="connsiteY281" fmla="*/ 1755641 h 6858000"/>
              <a:gd name="connsiteX282" fmla="*/ 12191694 w 12192000"/>
              <a:gd name="connsiteY282" fmla="*/ 1754092 h 6858000"/>
              <a:gd name="connsiteX283" fmla="*/ 12191999 w 12192000"/>
              <a:gd name="connsiteY283" fmla="*/ 1754092 h 6858000"/>
              <a:gd name="connsiteX284" fmla="*/ 12191999 w 12192000"/>
              <a:gd name="connsiteY284" fmla="*/ 1744929 h 6858000"/>
              <a:gd name="connsiteX285" fmla="*/ 12191694 w 12192000"/>
              <a:gd name="connsiteY285" fmla="*/ 1744929 h 6858000"/>
              <a:gd name="connsiteX286" fmla="*/ 12191694 w 12192000"/>
              <a:gd name="connsiteY286" fmla="*/ 1702744 h 6858000"/>
              <a:gd name="connsiteX287" fmla="*/ 11644736 w 12192000"/>
              <a:gd name="connsiteY287" fmla="*/ 1744929 h 6858000"/>
              <a:gd name="connsiteX288" fmla="*/ 10764770 w 12192000"/>
              <a:gd name="connsiteY288" fmla="*/ 1744929 h 6858000"/>
              <a:gd name="connsiteX289" fmla="*/ 10764770 w 12192000"/>
              <a:gd name="connsiteY289" fmla="*/ 494054 h 6858000"/>
              <a:gd name="connsiteX290" fmla="*/ 0 w 12192000"/>
              <a:gd name="connsiteY290" fmla="*/ 0 h 6858000"/>
              <a:gd name="connsiteX291" fmla="*/ 10716660 w 12192000"/>
              <a:gd name="connsiteY291" fmla="*/ 0 h 6858000"/>
              <a:gd name="connsiteX292" fmla="*/ 10754916 w 12192000"/>
              <a:gd name="connsiteY292" fmla="*/ 498213 h 6858000"/>
              <a:gd name="connsiteX293" fmla="*/ 10754916 w 12192000"/>
              <a:gd name="connsiteY293" fmla="*/ 1744929 h 6858000"/>
              <a:gd name="connsiteX294" fmla="*/ 0 w 12192000"/>
              <a:gd name="connsiteY294" fmla="*/ 17449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Lst>
            <a:rect l="l" t="t" r="r" b="b"/>
            <a:pathLst>
              <a:path w="12192000" h="6858000">
                <a:moveTo>
                  <a:pt x="1548492" y="1404125"/>
                </a:moveTo>
                <a:lnTo>
                  <a:pt x="1562282" y="1435170"/>
                </a:lnTo>
                <a:lnTo>
                  <a:pt x="1534439" y="1435170"/>
                </a:lnTo>
                <a:close/>
                <a:moveTo>
                  <a:pt x="2016974" y="1401898"/>
                </a:moveTo>
                <a:cubicBezTo>
                  <a:pt x="2072135" y="1392728"/>
                  <a:pt x="2072266" y="1461894"/>
                  <a:pt x="2016974" y="1452724"/>
                </a:cubicBezTo>
                <a:close/>
                <a:moveTo>
                  <a:pt x="1877362" y="1401898"/>
                </a:moveTo>
                <a:cubicBezTo>
                  <a:pt x="1888131" y="1402422"/>
                  <a:pt x="1914267" y="1398099"/>
                  <a:pt x="1913348" y="1414343"/>
                </a:cubicBezTo>
                <a:cubicBezTo>
                  <a:pt x="1914267" y="1430586"/>
                  <a:pt x="1888394" y="1426787"/>
                  <a:pt x="1877362" y="1427180"/>
                </a:cubicBezTo>
                <a:close/>
                <a:moveTo>
                  <a:pt x="1605493" y="1401898"/>
                </a:moveTo>
                <a:cubicBezTo>
                  <a:pt x="1616262" y="1402422"/>
                  <a:pt x="1642399" y="1398099"/>
                  <a:pt x="1641348" y="1414343"/>
                </a:cubicBezTo>
                <a:cubicBezTo>
                  <a:pt x="1642267" y="1430586"/>
                  <a:pt x="1616394" y="1426787"/>
                  <a:pt x="1605493" y="1427180"/>
                </a:cubicBezTo>
                <a:close/>
                <a:moveTo>
                  <a:pt x="2108647" y="1393514"/>
                </a:moveTo>
                <a:lnTo>
                  <a:pt x="2108647" y="1401898"/>
                </a:lnTo>
                <a:lnTo>
                  <a:pt x="2130974" y="1401898"/>
                </a:lnTo>
                <a:lnTo>
                  <a:pt x="2130974" y="1461239"/>
                </a:lnTo>
                <a:lnTo>
                  <a:pt x="2140037" y="1461239"/>
                </a:lnTo>
                <a:lnTo>
                  <a:pt x="2140037" y="1401898"/>
                </a:lnTo>
                <a:lnTo>
                  <a:pt x="2162364" y="1401898"/>
                </a:lnTo>
                <a:lnTo>
                  <a:pt x="2162364" y="1393514"/>
                </a:lnTo>
                <a:close/>
                <a:moveTo>
                  <a:pt x="2084613" y="1393514"/>
                </a:moveTo>
                <a:lnTo>
                  <a:pt x="2084613" y="1461239"/>
                </a:lnTo>
                <a:lnTo>
                  <a:pt x="2093675" y="1461239"/>
                </a:lnTo>
                <a:lnTo>
                  <a:pt x="2093675" y="1393514"/>
                </a:lnTo>
                <a:close/>
                <a:moveTo>
                  <a:pt x="2007780" y="1393514"/>
                </a:moveTo>
                <a:lnTo>
                  <a:pt x="2007780" y="1461238"/>
                </a:lnTo>
                <a:cubicBezTo>
                  <a:pt x="2074499" y="1473945"/>
                  <a:pt x="2091967" y="1400326"/>
                  <a:pt x="2031683" y="1393514"/>
                </a:cubicBezTo>
                <a:close/>
                <a:moveTo>
                  <a:pt x="1940535" y="1393514"/>
                </a:moveTo>
                <a:lnTo>
                  <a:pt x="1940535" y="1461239"/>
                </a:lnTo>
                <a:lnTo>
                  <a:pt x="1990706" y="1461239"/>
                </a:lnTo>
                <a:lnTo>
                  <a:pt x="1990706" y="1452986"/>
                </a:lnTo>
                <a:lnTo>
                  <a:pt x="1949597" y="1452986"/>
                </a:lnTo>
                <a:lnTo>
                  <a:pt x="1949597" y="1431241"/>
                </a:lnTo>
                <a:lnTo>
                  <a:pt x="1985978" y="1431241"/>
                </a:lnTo>
                <a:lnTo>
                  <a:pt x="1985978" y="1422857"/>
                </a:lnTo>
                <a:lnTo>
                  <a:pt x="1949597" y="1422857"/>
                </a:lnTo>
                <a:lnTo>
                  <a:pt x="1949597" y="1401767"/>
                </a:lnTo>
                <a:lnTo>
                  <a:pt x="1990049" y="1401767"/>
                </a:lnTo>
                <a:lnTo>
                  <a:pt x="1990049" y="1393514"/>
                </a:lnTo>
                <a:close/>
                <a:moveTo>
                  <a:pt x="1868562" y="1393514"/>
                </a:moveTo>
                <a:lnTo>
                  <a:pt x="1868562" y="1461239"/>
                </a:lnTo>
                <a:lnTo>
                  <a:pt x="1877624" y="1461239"/>
                </a:lnTo>
                <a:lnTo>
                  <a:pt x="1877624" y="1435433"/>
                </a:lnTo>
                <a:lnTo>
                  <a:pt x="1895355" y="1435433"/>
                </a:lnTo>
                <a:lnTo>
                  <a:pt x="1914530" y="1461239"/>
                </a:lnTo>
                <a:lnTo>
                  <a:pt x="1925562" y="1461239"/>
                </a:lnTo>
                <a:lnTo>
                  <a:pt x="1905074" y="1433861"/>
                </a:lnTo>
                <a:cubicBezTo>
                  <a:pt x="1932392" y="1428752"/>
                  <a:pt x="1924643" y="1390763"/>
                  <a:pt x="1897719" y="1393514"/>
                </a:cubicBezTo>
                <a:close/>
                <a:moveTo>
                  <a:pt x="1670636" y="1393514"/>
                </a:moveTo>
                <a:lnTo>
                  <a:pt x="1670636" y="1461239"/>
                </a:lnTo>
                <a:lnTo>
                  <a:pt x="1679567" y="1461239"/>
                </a:lnTo>
                <a:lnTo>
                  <a:pt x="1679567" y="1409496"/>
                </a:lnTo>
                <a:lnTo>
                  <a:pt x="1702551" y="1443162"/>
                </a:lnTo>
                <a:lnTo>
                  <a:pt x="1703733" y="1443162"/>
                </a:lnTo>
                <a:lnTo>
                  <a:pt x="1726717" y="1409234"/>
                </a:lnTo>
                <a:lnTo>
                  <a:pt x="1726717" y="1461239"/>
                </a:lnTo>
                <a:lnTo>
                  <a:pt x="1735779" y="1461239"/>
                </a:lnTo>
                <a:lnTo>
                  <a:pt x="1735779" y="1393514"/>
                </a:lnTo>
                <a:lnTo>
                  <a:pt x="1727111" y="1393514"/>
                </a:lnTo>
                <a:lnTo>
                  <a:pt x="1703208" y="1428883"/>
                </a:lnTo>
                <a:lnTo>
                  <a:pt x="1679567" y="1393514"/>
                </a:lnTo>
                <a:close/>
                <a:moveTo>
                  <a:pt x="1596693" y="1393514"/>
                </a:moveTo>
                <a:lnTo>
                  <a:pt x="1596693" y="1461239"/>
                </a:lnTo>
                <a:lnTo>
                  <a:pt x="1605755" y="1461239"/>
                </a:lnTo>
                <a:lnTo>
                  <a:pt x="1605755" y="1435433"/>
                </a:lnTo>
                <a:lnTo>
                  <a:pt x="1623486" y="1435433"/>
                </a:lnTo>
                <a:lnTo>
                  <a:pt x="1642793" y="1461239"/>
                </a:lnTo>
                <a:lnTo>
                  <a:pt x="1653825" y="1461239"/>
                </a:lnTo>
                <a:lnTo>
                  <a:pt x="1633336" y="1433861"/>
                </a:lnTo>
                <a:cubicBezTo>
                  <a:pt x="1644369" y="1431503"/>
                  <a:pt x="1650673" y="1424167"/>
                  <a:pt x="1650673" y="1413819"/>
                </a:cubicBezTo>
                <a:lnTo>
                  <a:pt x="1650410" y="1414081"/>
                </a:lnTo>
                <a:cubicBezTo>
                  <a:pt x="1650279" y="1400457"/>
                  <a:pt x="1639509" y="1393514"/>
                  <a:pt x="1625850" y="1393514"/>
                </a:cubicBezTo>
                <a:close/>
                <a:moveTo>
                  <a:pt x="1463254" y="1393514"/>
                </a:moveTo>
                <a:lnTo>
                  <a:pt x="1463254" y="1461239"/>
                </a:lnTo>
                <a:lnTo>
                  <a:pt x="1472317" y="1461239"/>
                </a:lnTo>
                <a:lnTo>
                  <a:pt x="1472317" y="1432289"/>
                </a:lnTo>
                <a:lnTo>
                  <a:pt x="1508172" y="1432289"/>
                </a:lnTo>
                <a:lnTo>
                  <a:pt x="1508172" y="1424036"/>
                </a:lnTo>
                <a:lnTo>
                  <a:pt x="1472317" y="1424036"/>
                </a:lnTo>
                <a:lnTo>
                  <a:pt x="1472317" y="1401898"/>
                </a:lnTo>
                <a:lnTo>
                  <a:pt x="1512506" y="1401898"/>
                </a:lnTo>
                <a:lnTo>
                  <a:pt x="1512506" y="1393514"/>
                </a:lnTo>
                <a:close/>
                <a:moveTo>
                  <a:pt x="1544420" y="1392859"/>
                </a:moveTo>
                <a:lnTo>
                  <a:pt x="1513425" y="1460976"/>
                </a:lnTo>
                <a:lnTo>
                  <a:pt x="1522750" y="1460976"/>
                </a:lnTo>
                <a:lnTo>
                  <a:pt x="1530630" y="1443423"/>
                </a:lnTo>
                <a:lnTo>
                  <a:pt x="1565828" y="1443423"/>
                </a:lnTo>
                <a:lnTo>
                  <a:pt x="1573577" y="1460976"/>
                </a:lnTo>
                <a:lnTo>
                  <a:pt x="1583296" y="1460976"/>
                </a:lnTo>
                <a:lnTo>
                  <a:pt x="1552169" y="1392859"/>
                </a:lnTo>
                <a:close/>
                <a:moveTo>
                  <a:pt x="1823908" y="1392073"/>
                </a:moveTo>
                <a:cubicBezTo>
                  <a:pt x="1755612" y="1398885"/>
                  <a:pt x="1803550" y="1498311"/>
                  <a:pt x="1851094" y="1449711"/>
                </a:cubicBezTo>
                <a:lnTo>
                  <a:pt x="1845184" y="1443816"/>
                </a:lnTo>
                <a:lnTo>
                  <a:pt x="1844659" y="1444340"/>
                </a:lnTo>
                <a:lnTo>
                  <a:pt x="1844790" y="1444340"/>
                </a:lnTo>
                <a:cubicBezTo>
                  <a:pt x="1785820" y="1488355"/>
                  <a:pt x="1785294" y="1365481"/>
                  <a:pt x="1844790" y="1409888"/>
                </a:cubicBezTo>
                <a:lnTo>
                  <a:pt x="1850963" y="1403208"/>
                </a:lnTo>
                <a:cubicBezTo>
                  <a:pt x="1844790" y="1397313"/>
                  <a:pt x="1837567" y="1392204"/>
                  <a:pt x="1823908" y="1392073"/>
                </a:cubicBezTo>
                <a:close/>
                <a:moveTo>
                  <a:pt x="1229736" y="1349238"/>
                </a:moveTo>
                <a:cubicBezTo>
                  <a:pt x="1237748" y="1350548"/>
                  <a:pt x="1296456" y="1349893"/>
                  <a:pt x="1305912" y="1350024"/>
                </a:cubicBezTo>
                <a:cubicBezTo>
                  <a:pt x="1403890" y="1347666"/>
                  <a:pt x="1360417" y="1452200"/>
                  <a:pt x="1277675" y="1441721"/>
                </a:cubicBezTo>
                <a:lnTo>
                  <a:pt x="1277675" y="1441983"/>
                </a:lnTo>
                <a:cubicBezTo>
                  <a:pt x="1225665" y="1441983"/>
                  <a:pt x="1204519" y="1420892"/>
                  <a:pt x="1204519" y="1391942"/>
                </a:cubicBezTo>
                <a:cubicBezTo>
                  <a:pt x="1204519" y="1377795"/>
                  <a:pt x="1209247" y="1362993"/>
                  <a:pt x="1229736" y="1349238"/>
                </a:cubicBezTo>
                <a:close/>
                <a:moveTo>
                  <a:pt x="2482040" y="1205536"/>
                </a:moveTo>
                <a:cubicBezTo>
                  <a:pt x="2491760" y="1204096"/>
                  <a:pt x="2491891" y="1212479"/>
                  <a:pt x="2482040" y="1210907"/>
                </a:cubicBezTo>
                <a:close/>
                <a:moveTo>
                  <a:pt x="2479545" y="1203440"/>
                </a:moveTo>
                <a:lnTo>
                  <a:pt x="2479545" y="1220601"/>
                </a:lnTo>
                <a:lnTo>
                  <a:pt x="2482040" y="1220601"/>
                </a:lnTo>
                <a:lnTo>
                  <a:pt x="2482040" y="1213134"/>
                </a:lnTo>
                <a:lnTo>
                  <a:pt x="2485061" y="1213134"/>
                </a:lnTo>
                <a:lnTo>
                  <a:pt x="2489658" y="1220601"/>
                </a:lnTo>
                <a:lnTo>
                  <a:pt x="2492548" y="1220601"/>
                </a:lnTo>
                <a:lnTo>
                  <a:pt x="2487688" y="1213134"/>
                </a:lnTo>
                <a:cubicBezTo>
                  <a:pt x="2494124" y="1212610"/>
                  <a:pt x="2493467" y="1202392"/>
                  <a:pt x="2485981" y="1203440"/>
                </a:cubicBezTo>
                <a:close/>
                <a:moveTo>
                  <a:pt x="2485193" y="1199511"/>
                </a:moveTo>
                <a:cubicBezTo>
                  <a:pt x="2500822" y="1198987"/>
                  <a:pt x="2500822" y="1224662"/>
                  <a:pt x="2485193" y="1224269"/>
                </a:cubicBezTo>
                <a:cubicBezTo>
                  <a:pt x="2469564" y="1224662"/>
                  <a:pt x="2469564" y="1198987"/>
                  <a:pt x="2485193" y="1199511"/>
                </a:cubicBezTo>
                <a:close/>
                <a:moveTo>
                  <a:pt x="2485193" y="1197022"/>
                </a:moveTo>
                <a:cubicBezTo>
                  <a:pt x="2465361" y="1196498"/>
                  <a:pt x="2465755" y="1227282"/>
                  <a:pt x="2485193" y="1226758"/>
                </a:cubicBezTo>
                <a:cubicBezTo>
                  <a:pt x="2504499" y="1227282"/>
                  <a:pt x="2504762" y="1196498"/>
                  <a:pt x="2485193" y="1197022"/>
                </a:cubicBezTo>
                <a:close/>
                <a:moveTo>
                  <a:pt x="2425040" y="1168726"/>
                </a:moveTo>
                <a:lnTo>
                  <a:pt x="2394307" y="1200689"/>
                </a:lnTo>
                <a:cubicBezTo>
                  <a:pt x="2412826" y="1219945"/>
                  <a:pt x="2428455" y="1236843"/>
                  <a:pt x="2428455" y="1236843"/>
                </a:cubicBezTo>
                <a:lnTo>
                  <a:pt x="2462996" y="1200689"/>
                </a:lnTo>
                <a:lnTo>
                  <a:pt x="2430819" y="1168988"/>
                </a:lnTo>
                <a:lnTo>
                  <a:pt x="2428192" y="1208287"/>
                </a:lnTo>
                <a:close/>
                <a:moveTo>
                  <a:pt x="1822709" y="1145589"/>
                </a:moveTo>
                <a:cubicBezTo>
                  <a:pt x="1853754" y="1145671"/>
                  <a:pt x="1885242" y="1169250"/>
                  <a:pt x="1885242" y="1212479"/>
                </a:cubicBezTo>
                <a:cubicBezTo>
                  <a:pt x="1885242" y="1217326"/>
                  <a:pt x="1884060" y="1219683"/>
                  <a:pt x="1878149" y="1219683"/>
                </a:cubicBezTo>
                <a:lnTo>
                  <a:pt x="1762835" y="1219683"/>
                </a:lnTo>
                <a:cubicBezTo>
                  <a:pt x="1761062" y="1168923"/>
                  <a:pt x="1791664" y="1145507"/>
                  <a:pt x="1822709" y="1145589"/>
                </a:cubicBezTo>
                <a:close/>
                <a:moveTo>
                  <a:pt x="1273225" y="1137517"/>
                </a:moveTo>
                <a:cubicBezTo>
                  <a:pt x="1293829" y="1137517"/>
                  <a:pt x="1314449" y="1159623"/>
                  <a:pt x="1312742" y="1203833"/>
                </a:cubicBezTo>
                <a:cubicBezTo>
                  <a:pt x="1316156" y="1292124"/>
                  <a:pt x="1230261" y="1292124"/>
                  <a:pt x="1233808" y="1203833"/>
                </a:cubicBezTo>
                <a:cubicBezTo>
                  <a:pt x="1232035" y="1159623"/>
                  <a:pt x="1252622" y="1137517"/>
                  <a:pt x="1273225" y="1137517"/>
                </a:cubicBezTo>
                <a:close/>
                <a:moveTo>
                  <a:pt x="1273209" y="1131393"/>
                </a:moveTo>
                <a:lnTo>
                  <a:pt x="1273209" y="1131786"/>
                </a:lnTo>
                <a:cubicBezTo>
                  <a:pt x="1189284" y="1127856"/>
                  <a:pt x="1158945" y="1235796"/>
                  <a:pt x="1233545" y="1268938"/>
                </a:cubicBezTo>
                <a:cubicBezTo>
                  <a:pt x="1183505" y="1284396"/>
                  <a:pt x="1166957" y="1334174"/>
                  <a:pt x="1222644" y="1348714"/>
                </a:cubicBezTo>
                <a:cubicBezTo>
                  <a:pt x="1052430" y="1459798"/>
                  <a:pt x="1371975" y="1517043"/>
                  <a:pt x="1379067" y="1371507"/>
                </a:cubicBezTo>
                <a:cubicBezTo>
                  <a:pt x="1385765" y="1307320"/>
                  <a:pt x="1298951" y="1308237"/>
                  <a:pt x="1247073" y="1311118"/>
                </a:cubicBezTo>
                <a:cubicBezTo>
                  <a:pt x="1204125" y="1312166"/>
                  <a:pt x="1210823" y="1284264"/>
                  <a:pt x="1240769" y="1271558"/>
                </a:cubicBezTo>
                <a:cubicBezTo>
                  <a:pt x="1314580" y="1302080"/>
                  <a:pt x="1394565" y="1216802"/>
                  <a:pt x="1336645" y="1156151"/>
                </a:cubicBezTo>
                <a:lnTo>
                  <a:pt x="1370136" y="1156151"/>
                </a:lnTo>
                <a:lnTo>
                  <a:pt x="1363307" y="1138074"/>
                </a:lnTo>
                <a:cubicBezTo>
                  <a:pt x="1337959" y="1140563"/>
                  <a:pt x="1297901" y="1134799"/>
                  <a:pt x="1273209" y="1131393"/>
                </a:cubicBezTo>
                <a:close/>
                <a:moveTo>
                  <a:pt x="2433708" y="1130607"/>
                </a:moveTo>
                <a:lnTo>
                  <a:pt x="2433971" y="1130869"/>
                </a:lnTo>
                <a:lnTo>
                  <a:pt x="2431738" y="1156282"/>
                </a:lnTo>
                <a:lnTo>
                  <a:pt x="2469038" y="1194140"/>
                </a:lnTo>
                <a:cubicBezTo>
                  <a:pt x="2473766" y="1189031"/>
                  <a:pt x="2478757" y="1184054"/>
                  <a:pt x="2483616" y="1179207"/>
                </a:cubicBezTo>
                <a:close/>
                <a:moveTo>
                  <a:pt x="2423070" y="1130607"/>
                </a:moveTo>
                <a:lnTo>
                  <a:pt x="2373161" y="1179076"/>
                </a:lnTo>
                <a:cubicBezTo>
                  <a:pt x="2378152" y="1184054"/>
                  <a:pt x="2383012" y="1188900"/>
                  <a:pt x="2388002" y="1194009"/>
                </a:cubicBezTo>
                <a:lnTo>
                  <a:pt x="2425302" y="1156151"/>
                </a:lnTo>
                <a:cubicBezTo>
                  <a:pt x="2425171" y="1155889"/>
                  <a:pt x="2422938" y="1130738"/>
                  <a:pt x="2423070" y="1130607"/>
                </a:cubicBezTo>
                <a:close/>
                <a:moveTo>
                  <a:pt x="2011983" y="1130607"/>
                </a:moveTo>
                <a:cubicBezTo>
                  <a:pt x="1965621" y="1130607"/>
                  <a:pt x="1937646" y="1158509"/>
                  <a:pt x="1937646" y="1191782"/>
                </a:cubicBezTo>
                <a:cubicBezTo>
                  <a:pt x="1924906" y="1244704"/>
                  <a:pt x="2042847" y="1264091"/>
                  <a:pt x="2035755" y="1308630"/>
                </a:cubicBezTo>
                <a:cubicBezTo>
                  <a:pt x="2031552" y="1374782"/>
                  <a:pt x="1940272" y="1351465"/>
                  <a:pt x="1938828" y="1294220"/>
                </a:cubicBezTo>
                <a:lnTo>
                  <a:pt x="1934625" y="1294220"/>
                </a:lnTo>
                <a:lnTo>
                  <a:pt x="1934625" y="1337711"/>
                </a:lnTo>
                <a:cubicBezTo>
                  <a:pt x="2027481" y="1402029"/>
                  <a:pt x="2150018" y="1283872"/>
                  <a:pt x="2022227" y="1220470"/>
                </a:cubicBezTo>
                <a:cubicBezTo>
                  <a:pt x="1981907" y="1201345"/>
                  <a:pt x="1973501" y="1188769"/>
                  <a:pt x="1973501" y="1171478"/>
                </a:cubicBezTo>
                <a:cubicBezTo>
                  <a:pt x="1979411" y="1111351"/>
                  <a:pt x="2063992" y="1135585"/>
                  <a:pt x="2063730" y="1189948"/>
                </a:cubicBezTo>
                <a:lnTo>
                  <a:pt x="2067539" y="1189948"/>
                </a:lnTo>
                <a:lnTo>
                  <a:pt x="2067539" y="1147768"/>
                </a:lnTo>
                <a:cubicBezTo>
                  <a:pt x="2054799" y="1138205"/>
                  <a:pt x="2038644" y="1130607"/>
                  <a:pt x="2011983" y="1130607"/>
                </a:cubicBezTo>
                <a:close/>
                <a:moveTo>
                  <a:pt x="1824170" y="1130083"/>
                </a:moveTo>
                <a:cubicBezTo>
                  <a:pt x="1759289" y="1127987"/>
                  <a:pt x="1713977" y="1180516"/>
                  <a:pt x="1715159" y="1242870"/>
                </a:cubicBezTo>
                <a:cubicBezTo>
                  <a:pt x="1707936" y="1359979"/>
                  <a:pt x="1871188" y="1396265"/>
                  <a:pt x="1914004" y="1293827"/>
                </a:cubicBezTo>
                <a:lnTo>
                  <a:pt x="1909802" y="1291731"/>
                </a:lnTo>
                <a:cubicBezTo>
                  <a:pt x="1860419" y="1368494"/>
                  <a:pt x="1751803" y="1315834"/>
                  <a:pt x="1762572" y="1227805"/>
                </a:cubicBezTo>
                <a:lnTo>
                  <a:pt x="1921228" y="1229639"/>
                </a:lnTo>
                <a:cubicBezTo>
                  <a:pt x="1904548" y="1151566"/>
                  <a:pt x="1877230" y="1134406"/>
                  <a:pt x="1824170" y="1130083"/>
                </a:cubicBezTo>
                <a:close/>
                <a:moveTo>
                  <a:pt x="2157899" y="1094714"/>
                </a:moveTo>
                <a:cubicBezTo>
                  <a:pt x="2139774" y="1118293"/>
                  <a:pt x="2118235" y="1137419"/>
                  <a:pt x="2089866" y="1152221"/>
                </a:cubicBezTo>
                <a:lnTo>
                  <a:pt x="2089866" y="1155627"/>
                </a:lnTo>
                <a:lnTo>
                  <a:pt x="2117316" y="1155627"/>
                </a:lnTo>
                <a:lnTo>
                  <a:pt x="2117316" y="1303390"/>
                </a:lnTo>
                <a:cubicBezTo>
                  <a:pt x="2115083" y="1368363"/>
                  <a:pt x="2194148" y="1363386"/>
                  <a:pt x="2222648" y="1321467"/>
                </a:cubicBezTo>
                <a:lnTo>
                  <a:pt x="2219628" y="1318454"/>
                </a:lnTo>
                <a:cubicBezTo>
                  <a:pt x="2199139" y="1337186"/>
                  <a:pt x="2159081" y="1340199"/>
                  <a:pt x="2161970" y="1300115"/>
                </a:cubicBezTo>
                <a:cubicBezTo>
                  <a:pt x="2161970" y="1300115"/>
                  <a:pt x="2161970" y="1155234"/>
                  <a:pt x="2161970" y="1155234"/>
                </a:cubicBezTo>
                <a:lnTo>
                  <a:pt x="2215162" y="1155234"/>
                </a:lnTo>
                <a:lnTo>
                  <a:pt x="2219890" y="1137288"/>
                </a:lnTo>
                <a:lnTo>
                  <a:pt x="2161182" y="1137288"/>
                </a:lnTo>
                <a:lnTo>
                  <a:pt x="2161182" y="1094714"/>
                </a:lnTo>
                <a:close/>
                <a:moveTo>
                  <a:pt x="2435415" y="1089474"/>
                </a:moveTo>
                <a:lnTo>
                  <a:pt x="2433839" y="1114232"/>
                </a:lnTo>
                <a:lnTo>
                  <a:pt x="2490052" y="1172263"/>
                </a:lnTo>
                <a:cubicBezTo>
                  <a:pt x="2494780" y="1168333"/>
                  <a:pt x="2502923" y="1160080"/>
                  <a:pt x="2505024" y="1156544"/>
                </a:cubicBezTo>
                <a:close/>
                <a:moveTo>
                  <a:pt x="2420049" y="1089474"/>
                </a:moveTo>
                <a:lnTo>
                  <a:pt x="2350440" y="1156544"/>
                </a:lnTo>
                <a:cubicBezTo>
                  <a:pt x="2352673" y="1160080"/>
                  <a:pt x="2360684" y="1168333"/>
                  <a:pt x="2365412" y="1172263"/>
                </a:cubicBezTo>
                <a:lnTo>
                  <a:pt x="2421887" y="1114232"/>
                </a:lnTo>
                <a:lnTo>
                  <a:pt x="2420311" y="1089474"/>
                </a:lnTo>
                <a:close/>
                <a:moveTo>
                  <a:pt x="1004230" y="1082925"/>
                </a:moveTo>
                <a:lnTo>
                  <a:pt x="1066746" y="1225972"/>
                </a:lnTo>
                <a:lnTo>
                  <a:pt x="942895" y="1225972"/>
                </a:lnTo>
                <a:close/>
                <a:moveTo>
                  <a:pt x="2438962" y="1042971"/>
                </a:moveTo>
                <a:lnTo>
                  <a:pt x="2437254" y="1072576"/>
                </a:lnTo>
                <a:lnTo>
                  <a:pt x="2510277" y="1147898"/>
                </a:lnTo>
                <a:cubicBezTo>
                  <a:pt x="2521178" y="1097072"/>
                  <a:pt x="2461420" y="1072838"/>
                  <a:pt x="2438962" y="1042971"/>
                </a:cubicBezTo>
                <a:close/>
                <a:moveTo>
                  <a:pt x="2438699" y="1042840"/>
                </a:moveTo>
                <a:lnTo>
                  <a:pt x="2438830" y="1042971"/>
                </a:lnTo>
                <a:lnTo>
                  <a:pt x="2438962" y="1042840"/>
                </a:lnTo>
                <a:close/>
                <a:moveTo>
                  <a:pt x="2418341" y="1042840"/>
                </a:moveTo>
                <a:cubicBezTo>
                  <a:pt x="2395489" y="1072707"/>
                  <a:pt x="2336124" y="1095762"/>
                  <a:pt x="2347157" y="1146981"/>
                </a:cubicBezTo>
                <a:lnTo>
                  <a:pt x="2420311" y="1072445"/>
                </a:lnTo>
                <a:close/>
                <a:moveTo>
                  <a:pt x="1327583" y="1031705"/>
                </a:moveTo>
                <a:lnTo>
                  <a:pt x="1327583" y="1037600"/>
                </a:lnTo>
                <a:cubicBezTo>
                  <a:pt x="1344000" y="1037076"/>
                  <a:pt x="1350042" y="1044150"/>
                  <a:pt x="1358973" y="1068515"/>
                </a:cubicBezTo>
                <a:lnTo>
                  <a:pt x="1358710" y="1068515"/>
                </a:lnTo>
                <a:lnTo>
                  <a:pt x="1463780" y="1352512"/>
                </a:lnTo>
                <a:lnTo>
                  <a:pt x="1470084" y="1352512"/>
                </a:lnTo>
                <a:lnTo>
                  <a:pt x="1549281" y="1119865"/>
                </a:lnTo>
                <a:lnTo>
                  <a:pt x="1634651" y="1352512"/>
                </a:lnTo>
                <a:lnTo>
                  <a:pt x="1641349" y="1352512"/>
                </a:lnTo>
                <a:cubicBezTo>
                  <a:pt x="1657503" y="1332208"/>
                  <a:pt x="1733285" y="1023190"/>
                  <a:pt x="1770979" y="1037600"/>
                </a:cubicBezTo>
                <a:lnTo>
                  <a:pt x="1770979" y="1031705"/>
                </a:lnTo>
                <a:lnTo>
                  <a:pt x="1713453" y="1031705"/>
                </a:lnTo>
                <a:lnTo>
                  <a:pt x="1713453" y="1037600"/>
                </a:lnTo>
                <a:cubicBezTo>
                  <a:pt x="1733679" y="1034587"/>
                  <a:pt x="1736831" y="1049913"/>
                  <a:pt x="1730001" y="1066288"/>
                </a:cubicBezTo>
                <a:cubicBezTo>
                  <a:pt x="1730001" y="1066288"/>
                  <a:pt x="1657241" y="1282430"/>
                  <a:pt x="1657241" y="1282430"/>
                </a:cubicBezTo>
                <a:lnTo>
                  <a:pt x="1580671" y="1067074"/>
                </a:lnTo>
                <a:cubicBezTo>
                  <a:pt x="1573316" y="1050568"/>
                  <a:pt x="1576993" y="1034325"/>
                  <a:pt x="1597219" y="1037600"/>
                </a:cubicBezTo>
                <a:lnTo>
                  <a:pt x="1597219" y="1031705"/>
                </a:lnTo>
                <a:lnTo>
                  <a:pt x="1498979" y="1031705"/>
                </a:lnTo>
                <a:lnTo>
                  <a:pt x="1498979" y="1037600"/>
                </a:lnTo>
                <a:cubicBezTo>
                  <a:pt x="1525377" y="1031705"/>
                  <a:pt x="1534177" y="1084103"/>
                  <a:pt x="1543502" y="1104276"/>
                </a:cubicBezTo>
                <a:lnTo>
                  <a:pt x="1485451" y="1280596"/>
                </a:lnTo>
                <a:lnTo>
                  <a:pt x="1409669" y="1067074"/>
                </a:lnTo>
                <a:cubicBezTo>
                  <a:pt x="1402314" y="1050306"/>
                  <a:pt x="1405729" y="1034456"/>
                  <a:pt x="1426218" y="1037600"/>
                </a:cubicBezTo>
                <a:lnTo>
                  <a:pt x="1426218" y="1031705"/>
                </a:lnTo>
                <a:close/>
                <a:moveTo>
                  <a:pt x="1020647" y="1023322"/>
                </a:moveTo>
                <a:cubicBezTo>
                  <a:pt x="1002391" y="1044150"/>
                  <a:pt x="899160" y="1354740"/>
                  <a:pt x="863173" y="1342557"/>
                </a:cubicBezTo>
                <a:lnTo>
                  <a:pt x="863173" y="1348452"/>
                </a:lnTo>
                <a:lnTo>
                  <a:pt x="920174" y="1348452"/>
                </a:lnTo>
                <a:lnTo>
                  <a:pt x="920174" y="1342557"/>
                </a:lnTo>
                <a:cubicBezTo>
                  <a:pt x="900342" y="1345439"/>
                  <a:pt x="896664" y="1330637"/>
                  <a:pt x="904938" y="1314262"/>
                </a:cubicBezTo>
                <a:cubicBezTo>
                  <a:pt x="904938" y="1314262"/>
                  <a:pt x="938824" y="1235403"/>
                  <a:pt x="938824" y="1235403"/>
                </a:cubicBezTo>
                <a:lnTo>
                  <a:pt x="1070686" y="1235403"/>
                </a:lnTo>
                <a:cubicBezTo>
                  <a:pt x="1072657" y="1253350"/>
                  <a:pt x="1140295" y="1350679"/>
                  <a:pt x="1088680" y="1342688"/>
                </a:cubicBezTo>
                <a:lnTo>
                  <a:pt x="1088680" y="1348583"/>
                </a:lnTo>
                <a:lnTo>
                  <a:pt x="1187314" y="1348583"/>
                </a:lnTo>
                <a:lnTo>
                  <a:pt x="1187314" y="1342688"/>
                </a:lnTo>
                <a:cubicBezTo>
                  <a:pt x="1153561" y="1352382"/>
                  <a:pt x="1045207" y="1043495"/>
                  <a:pt x="1027345" y="1023322"/>
                </a:cubicBezTo>
                <a:close/>
                <a:moveTo>
                  <a:pt x="2536020" y="943676"/>
                </a:moveTo>
                <a:cubicBezTo>
                  <a:pt x="2503843" y="942104"/>
                  <a:pt x="2446842" y="1017295"/>
                  <a:pt x="2445660" y="1015986"/>
                </a:cubicBezTo>
                <a:lnTo>
                  <a:pt x="2599587" y="1025024"/>
                </a:lnTo>
                <a:lnTo>
                  <a:pt x="2445660" y="1036290"/>
                </a:lnTo>
                <a:cubicBezTo>
                  <a:pt x="2539829" y="1142920"/>
                  <a:pt x="2538647" y="1123925"/>
                  <a:pt x="2630977" y="1033801"/>
                </a:cubicBezTo>
                <a:lnTo>
                  <a:pt x="2630977" y="1018081"/>
                </a:lnTo>
                <a:cubicBezTo>
                  <a:pt x="2604972" y="997908"/>
                  <a:pt x="2577129" y="945641"/>
                  <a:pt x="2536020" y="943676"/>
                </a:cubicBezTo>
                <a:close/>
                <a:moveTo>
                  <a:pt x="2319051" y="942366"/>
                </a:moveTo>
                <a:cubicBezTo>
                  <a:pt x="2286479" y="943414"/>
                  <a:pt x="2221598" y="1029347"/>
                  <a:pt x="2217658" y="1025548"/>
                </a:cubicBezTo>
                <a:lnTo>
                  <a:pt x="2217658" y="1025810"/>
                </a:lnTo>
                <a:cubicBezTo>
                  <a:pt x="2312353" y="1126807"/>
                  <a:pt x="2321415" y="1138728"/>
                  <a:pt x="2410987" y="1036028"/>
                </a:cubicBezTo>
                <a:lnTo>
                  <a:pt x="2256928" y="1025286"/>
                </a:lnTo>
                <a:lnTo>
                  <a:pt x="2410987" y="1015592"/>
                </a:lnTo>
                <a:cubicBezTo>
                  <a:pt x="2386296" y="995812"/>
                  <a:pt x="2358977" y="943414"/>
                  <a:pt x="2319051" y="942366"/>
                </a:cubicBezTo>
                <a:close/>
                <a:moveTo>
                  <a:pt x="2428192" y="814646"/>
                </a:moveTo>
                <a:cubicBezTo>
                  <a:pt x="2330083" y="907129"/>
                  <a:pt x="2312221" y="916298"/>
                  <a:pt x="2417948" y="1007471"/>
                </a:cubicBezTo>
                <a:lnTo>
                  <a:pt x="2428455" y="854206"/>
                </a:lnTo>
                <a:lnTo>
                  <a:pt x="2438305" y="1007471"/>
                </a:lnTo>
                <a:cubicBezTo>
                  <a:pt x="2563732" y="900972"/>
                  <a:pt x="2505287" y="904247"/>
                  <a:pt x="2428192" y="814646"/>
                </a:cubicBezTo>
                <a:close/>
                <a:moveTo>
                  <a:pt x="10802697" y="0"/>
                </a:moveTo>
                <a:lnTo>
                  <a:pt x="12192000" y="0"/>
                </a:lnTo>
                <a:lnTo>
                  <a:pt x="12192000" y="6858000"/>
                </a:lnTo>
                <a:lnTo>
                  <a:pt x="0" y="6858000"/>
                </a:lnTo>
                <a:lnTo>
                  <a:pt x="0" y="1754092"/>
                </a:lnTo>
                <a:lnTo>
                  <a:pt x="10754916" y="1754092"/>
                </a:lnTo>
                <a:lnTo>
                  <a:pt x="10754916" y="6857999"/>
                </a:lnTo>
                <a:lnTo>
                  <a:pt x="10755626" y="6857999"/>
                </a:lnTo>
                <a:lnTo>
                  <a:pt x="10764441" y="6857999"/>
                </a:lnTo>
                <a:lnTo>
                  <a:pt x="10764770" y="6857999"/>
                </a:lnTo>
                <a:lnTo>
                  <a:pt x="10764770" y="1754092"/>
                </a:lnTo>
                <a:lnTo>
                  <a:pt x="11646278" y="1754092"/>
                </a:lnTo>
                <a:lnTo>
                  <a:pt x="11666379" y="1755641"/>
                </a:lnTo>
                <a:lnTo>
                  <a:pt x="12191694" y="1796125"/>
                </a:lnTo>
                <a:lnTo>
                  <a:pt x="12191694" y="1755641"/>
                </a:lnTo>
                <a:lnTo>
                  <a:pt x="12191694" y="1754092"/>
                </a:lnTo>
                <a:lnTo>
                  <a:pt x="12191999" y="1754092"/>
                </a:lnTo>
                <a:lnTo>
                  <a:pt x="12191999" y="1744929"/>
                </a:lnTo>
                <a:lnTo>
                  <a:pt x="12191694" y="1744929"/>
                </a:lnTo>
                <a:lnTo>
                  <a:pt x="12191694" y="1702744"/>
                </a:lnTo>
                <a:lnTo>
                  <a:pt x="11644736" y="1744929"/>
                </a:lnTo>
                <a:lnTo>
                  <a:pt x="10764770" y="1744929"/>
                </a:lnTo>
                <a:lnTo>
                  <a:pt x="10764770" y="494054"/>
                </a:lnTo>
                <a:close/>
                <a:moveTo>
                  <a:pt x="0" y="0"/>
                </a:moveTo>
                <a:lnTo>
                  <a:pt x="10716660" y="0"/>
                </a:lnTo>
                <a:lnTo>
                  <a:pt x="10754916" y="498213"/>
                </a:lnTo>
                <a:lnTo>
                  <a:pt x="10754916" y="1744929"/>
                </a:lnTo>
                <a:lnTo>
                  <a:pt x="0" y="1744929"/>
                </a:lnTo>
                <a:close/>
              </a:path>
            </a:pathLst>
          </a:custGeom>
          <a:solidFill>
            <a:schemeClr val="bg1">
              <a:lumMod val="75000"/>
            </a:schemeClr>
          </a:solidFill>
        </p:spPr>
        <p:txBody>
          <a:bodyPr rtlCol="0">
            <a:noAutofit/>
          </a:bodyPr>
          <a:lstStyle/>
          <a:p>
            <a:pPr lvl="0"/>
            <a:r>
              <a:rPr lang="en-US" noProof="0"/>
              <a:t>Click icon to add picture</a:t>
            </a:r>
            <a:endParaRPr lang="en-US" noProof="0" dirty="0"/>
          </a:p>
        </p:txBody>
      </p:sp>
      <p:sp>
        <p:nvSpPr>
          <p:cNvPr id="5" name="Text Placeholder 4"/>
          <p:cNvSpPr>
            <a:spLocks noGrp="1"/>
          </p:cNvSpPr>
          <p:nvPr>
            <p:ph type="body" sz="quarter" idx="14"/>
          </p:nvPr>
        </p:nvSpPr>
        <p:spPr>
          <a:xfrm>
            <a:off x="510743" y="581444"/>
            <a:ext cx="5972175" cy="5313363"/>
          </a:xfrm>
          <a:custGeom>
            <a:avLst/>
            <a:gdLst>
              <a:gd name="connsiteX0" fmla="*/ 0 w 5972175"/>
              <a:gd name="connsiteY0" fmla="*/ 1167600 h 5313363"/>
              <a:gd name="connsiteX1" fmla="*/ 5972175 w 5972175"/>
              <a:gd name="connsiteY1" fmla="*/ 1167600 h 5313363"/>
              <a:gd name="connsiteX2" fmla="*/ 5972175 w 5972175"/>
              <a:gd name="connsiteY2" fmla="*/ 5313363 h 5313363"/>
              <a:gd name="connsiteX3" fmla="*/ 0 w 5972175"/>
              <a:gd name="connsiteY3" fmla="*/ 5313363 h 5313363"/>
              <a:gd name="connsiteX4" fmla="*/ 1037750 w 5972175"/>
              <a:gd name="connsiteY4" fmla="*/ 822681 h 5313363"/>
              <a:gd name="connsiteX5" fmla="*/ 1051540 w 5972175"/>
              <a:gd name="connsiteY5" fmla="*/ 853726 h 5313363"/>
              <a:gd name="connsiteX6" fmla="*/ 1023697 w 5972175"/>
              <a:gd name="connsiteY6" fmla="*/ 853726 h 5313363"/>
              <a:gd name="connsiteX7" fmla="*/ 1506232 w 5972175"/>
              <a:gd name="connsiteY7" fmla="*/ 820454 h 5313363"/>
              <a:gd name="connsiteX8" fmla="*/ 1506232 w 5972175"/>
              <a:gd name="connsiteY8" fmla="*/ 871280 h 5313363"/>
              <a:gd name="connsiteX9" fmla="*/ 1366620 w 5972175"/>
              <a:gd name="connsiteY9" fmla="*/ 820454 h 5313363"/>
              <a:gd name="connsiteX10" fmla="*/ 1402606 w 5972175"/>
              <a:gd name="connsiteY10" fmla="*/ 832899 h 5313363"/>
              <a:gd name="connsiteX11" fmla="*/ 1366620 w 5972175"/>
              <a:gd name="connsiteY11" fmla="*/ 845736 h 5313363"/>
              <a:gd name="connsiteX12" fmla="*/ 1094751 w 5972175"/>
              <a:gd name="connsiteY12" fmla="*/ 820454 h 5313363"/>
              <a:gd name="connsiteX13" fmla="*/ 1130606 w 5972175"/>
              <a:gd name="connsiteY13" fmla="*/ 832899 h 5313363"/>
              <a:gd name="connsiteX14" fmla="*/ 1094751 w 5972175"/>
              <a:gd name="connsiteY14" fmla="*/ 845736 h 5313363"/>
              <a:gd name="connsiteX15" fmla="*/ 1597905 w 5972175"/>
              <a:gd name="connsiteY15" fmla="*/ 812070 h 5313363"/>
              <a:gd name="connsiteX16" fmla="*/ 1597905 w 5972175"/>
              <a:gd name="connsiteY16" fmla="*/ 820454 h 5313363"/>
              <a:gd name="connsiteX17" fmla="*/ 1620232 w 5972175"/>
              <a:gd name="connsiteY17" fmla="*/ 820454 h 5313363"/>
              <a:gd name="connsiteX18" fmla="*/ 1620232 w 5972175"/>
              <a:gd name="connsiteY18" fmla="*/ 879795 h 5313363"/>
              <a:gd name="connsiteX19" fmla="*/ 1629295 w 5972175"/>
              <a:gd name="connsiteY19" fmla="*/ 879795 h 5313363"/>
              <a:gd name="connsiteX20" fmla="*/ 1629295 w 5972175"/>
              <a:gd name="connsiteY20" fmla="*/ 820454 h 5313363"/>
              <a:gd name="connsiteX21" fmla="*/ 1651622 w 5972175"/>
              <a:gd name="connsiteY21" fmla="*/ 820454 h 5313363"/>
              <a:gd name="connsiteX22" fmla="*/ 1651622 w 5972175"/>
              <a:gd name="connsiteY22" fmla="*/ 812070 h 5313363"/>
              <a:gd name="connsiteX23" fmla="*/ 1573871 w 5972175"/>
              <a:gd name="connsiteY23" fmla="*/ 812070 h 5313363"/>
              <a:gd name="connsiteX24" fmla="*/ 1573871 w 5972175"/>
              <a:gd name="connsiteY24" fmla="*/ 879795 h 5313363"/>
              <a:gd name="connsiteX25" fmla="*/ 1582933 w 5972175"/>
              <a:gd name="connsiteY25" fmla="*/ 879795 h 5313363"/>
              <a:gd name="connsiteX26" fmla="*/ 1582933 w 5972175"/>
              <a:gd name="connsiteY26" fmla="*/ 812070 h 5313363"/>
              <a:gd name="connsiteX27" fmla="*/ 1497038 w 5972175"/>
              <a:gd name="connsiteY27" fmla="*/ 812070 h 5313363"/>
              <a:gd name="connsiteX28" fmla="*/ 1497038 w 5972175"/>
              <a:gd name="connsiteY28" fmla="*/ 879794 h 5313363"/>
              <a:gd name="connsiteX29" fmla="*/ 1520941 w 5972175"/>
              <a:gd name="connsiteY29" fmla="*/ 812070 h 5313363"/>
              <a:gd name="connsiteX30" fmla="*/ 1429793 w 5972175"/>
              <a:gd name="connsiteY30" fmla="*/ 812070 h 5313363"/>
              <a:gd name="connsiteX31" fmla="*/ 1429793 w 5972175"/>
              <a:gd name="connsiteY31" fmla="*/ 879795 h 5313363"/>
              <a:gd name="connsiteX32" fmla="*/ 1479964 w 5972175"/>
              <a:gd name="connsiteY32" fmla="*/ 879795 h 5313363"/>
              <a:gd name="connsiteX33" fmla="*/ 1479964 w 5972175"/>
              <a:gd name="connsiteY33" fmla="*/ 871542 h 5313363"/>
              <a:gd name="connsiteX34" fmla="*/ 1438855 w 5972175"/>
              <a:gd name="connsiteY34" fmla="*/ 871542 h 5313363"/>
              <a:gd name="connsiteX35" fmla="*/ 1438855 w 5972175"/>
              <a:gd name="connsiteY35" fmla="*/ 849797 h 5313363"/>
              <a:gd name="connsiteX36" fmla="*/ 1475236 w 5972175"/>
              <a:gd name="connsiteY36" fmla="*/ 849797 h 5313363"/>
              <a:gd name="connsiteX37" fmla="*/ 1475236 w 5972175"/>
              <a:gd name="connsiteY37" fmla="*/ 841413 h 5313363"/>
              <a:gd name="connsiteX38" fmla="*/ 1438855 w 5972175"/>
              <a:gd name="connsiteY38" fmla="*/ 841413 h 5313363"/>
              <a:gd name="connsiteX39" fmla="*/ 1438855 w 5972175"/>
              <a:gd name="connsiteY39" fmla="*/ 820323 h 5313363"/>
              <a:gd name="connsiteX40" fmla="*/ 1479307 w 5972175"/>
              <a:gd name="connsiteY40" fmla="*/ 820323 h 5313363"/>
              <a:gd name="connsiteX41" fmla="*/ 1479307 w 5972175"/>
              <a:gd name="connsiteY41" fmla="*/ 812070 h 5313363"/>
              <a:gd name="connsiteX42" fmla="*/ 1357820 w 5972175"/>
              <a:gd name="connsiteY42" fmla="*/ 812070 h 5313363"/>
              <a:gd name="connsiteX43" fmla="*/ 1357820 w 5972175"/>
              <a:gd name="connsiteY43" fmla="*/ 879795 h 5313363"/>
              <a:gd name="connsiteX44" fmla="*/ 1366882 w 5972175"/>
              <a:gd name="connsiteY44" fmla="*/ 879795 h 5313363"/>
              <a:gd name="connsiteX45" fmla="*/ 1366882 w 5972175"/>
              <a:gd name="connsiteY45" fmla="*/ 853989 h 5313363"/>
              <a:gd name="connsiteX46" fmla="*/ 1384613 w 5972175"/>
              <a:gd name="connsiteY46" fmla="*/ 853989 h 5313363"/>
              <a:gd name="connsiteX47" fmla="*/ 1403788 w 5972175"/>
              <a:gd name="connsiteY47" fmla="*/ 879795 h 5313363"/>
              <a:gd name="connsiteX48" fmla="*/ 1414820 w 5972175"/>
              <a:gd name="connsiteY48" fmla="*/ 879795 h 5313363"/>
              <a:gd name="connsiteX49" fmla="*/ 1394332 w 5972175"/>
              <a:gd name="connsiteY49" fmla="*/ 852417 h 5313363"/>
              <a:gd name="connsiteX50" fmla="*/ 1386977 w 5972175"/>
              <a:gd name="connsiteY50" fmla="*/ 812070 h 5313363"/>
              <a:gd name="connsiteX51" fmla="*/ 1159894 w 5972175"/>
              <a:gd name="connsiteY51" fmla="*/ 812070 h 5313363"/>
              <a:gd name="connsiteX52" fmla="*/ 1159894 w 5972175"/>
              <a:gd name="connsiteY52" fmla="*/ 879795 h 5313363"/>
              <a:gd name="connsiteX53" fmla="*/ 1168825 w 5972175"/>
              <a:gd name="connsiteY53" fmla="*/ 879795 h 5313363"/>
              <a:gd name="connsiteX54" fmla="*/ 1168825 w 5972175"/>
              <a:gd name="connsiteY54" fmla="*/ 828052 h 5313363"/>
              <a:gd name="connsiteX55" fmla="*/ 1191809 w 5972175"/>
              <a:gd name="connsiteY55" fmla="*/ 861718 h 5313363"/>
              <a:gd name="connsiteX56" fmla="*/ 1192991 w 5972175"/>
              <a:gd name="connsiteY56" fmla="*/ 861718 h 5313363"/>
              <a:gd name="connsiteX57" fmla="*/ 1215975 w 5972175"/>
              <a:gd name="connsiteY57" fmla="*/ 827790 h 5313363"/>
              <a:gd name="connsiteX58" fmla="*/ 1215975 w 5972175"/>
              <a:gd name="connsiteY58" fmla="*/ 879795 h 5313363"/>
              <a:gd name="connsiteX59" fmla="*/ 1225037 w 5972175"/>
              <a:gd name="connsiteY59" fmla="*/ 879795 h 5313363"/>
              <a:gd name="connsiteX60" fmla="*/ 1225037 w 5972175"/>
              <a:gd name="connsiteY60" fmla="*/ 812070 h 5313363"/>
              <a:gd name="connsiteX61" fmla="*/ 1216369 w 5972175"/>
              <a:gd name="connsiteY61" fmla="*/ 812070 h 5313363"/>
              <a:gd name="connsiteX62" fmla="*/ 1192466 w 5972175"/>
              <a:gd name="connsiteY62" fmla="*/ 847439 h 5313363"/>
              <a:gd name="connsiteX63" fmla="*/ 1168825 w 5972175"/>
              <a:gd name="connsiteY63" fmla="*/ 812070 h 5313363"/>
              <a:gd name="connsiteX64" fmla="*/ 1085951 w 5972175"/>
              <a:gd name="connsiteY64" fmla="*/ 812070 h 5313363"/>
              <a:gd name="connsiteX65" fmla="*/ 1085951 w 5972175"/>
              <a:gd name="connsiteY65" fmla="*/ 879795 h 5313363"/>
              <a:gd name="connsiteX66" fmla="*/ 1095013 w 5972175"/>
              <a:gd name="connsiteY66" fmla="*/ 879795 h 5313363"/>
              <a:gd name="connsiteX67" fmla="*/ 1095013 w 5972175"/>
              <a:gd name="connsiteY67" fmla="*/ 853989 h 5313363"/>
              <a:gd name="connsiteX68" fmla="*/ 1112744 w 5972175"/>
              <a:gd name="connsiteY68" fmla="*/ 853989 h 5313363"/>
              <a:gd name="connsiteX69" fmla="*/ 1132051 w 5972175"/>
              <a:gd name="connsiteY69" fmla="*/ 879795 h 5313363"/>
              <a:gd name="connsiteX70" fmla="*/ 1143083 w 5972175"/>
              <a:gd name="connsiteY70" fmla="*/ 879795 h 5313363"/>
              <a:gd name="connsiteX71" fmla="*/ 1122594 w 5972175"/>
              <a:gd name="connsiteY71" fmla="*/ 852417 h 5313363"/>
              <a:gd name="connsiteX72" fmla="*/ 1139931 w 5972175"/>
              <a:gd name="connsiteY72" fmla="*/ 832375 h 5313363"/>
              <a:gd name="connsiteX73" fmla="*/ 1139668 w 5972175"/>
              <a:gd name="connsiteY73" fmla="*/ 832637 h 5313363"/>
              <a:gd name="connsiteX74" fmla="*/ 1115108 w 5972175"/>
              <a:gd name="connsiteY74" fmla="*/ 812070 h 5313363"/>
              <a:gd name="connsiteX75" fmla="*/ 952512 w 5972175"/>
              <a:gd name="connsiteY75" fmla="*/ 812070 h 5313363"/>
              <a:gd name="connsiteX76" fmla="*/ 952512 w 5972175"/>
              <a:gd name="connsiteY76" fmla="*/ 879795 h 5313363"/>
              <a:gd name="connsiteX77" fmla="*/ 961575 w 5972175"/>
              <a:gd name="connsiteY77" fmla="*/ 879795 h 5313363"/>
              <a:gd name="connsiteX78" fmla="*/ 961575 w 5972175"/>
              <a:gd name="connsiteY78" fmla="*/ 850845 h 5313363"/>
              <a:gd name="connsiteX79" fmla="*/ 997430 w 5972175"/>
              <a:gd name="connsiteY79" fmla="*/ 850845 h 5313363"/>
              <a:gd name="connsiteX80" fmla="*/ 997430 w 5972175"/>
              <a:gd name="connsiteY80" fmla="*/ 842592 h 5313363"/>
              <a:gd name="connsiteX81" fmla="*/ 961575 w 5972175"/>
              <a:gd name="connsiteY81" fmla="*/ 842592 h 5313363"/>
              <a:gd name="connsiteX82" fmla="*/ 961575 w 5972175"/>
              <a:gd name="connsiteY82" fmla="*/ 820454 h 5313363"/>
              <a:gd name="connsiteX83" fmla="*/ 1001764 w 5972175"/>
              <a:gd name="connsiteY83" fmla="*/ 820454 h 5313363"/>
              <a:gd name="connsiteX84" fmla="*/ 1001764 w 5972175"/>
              <a:gd name="connsiteY84" fmla="*/ 812070 h 5313363"/>
              <a:gd name="connsiteX85" fmla="*/ 1033678 w 5972175"/>
              <a:gd name="connsiteY85" fmla="*/ 811415 h 5313363"/>
              <a:gd name="connsiteX86" fmla="*/ 1002683 w 5972175"/>
              <a:gd name="connsiteY86" fmla="*/ 879532 h 5313363"/>
              <a:gd name="connsiteX87" fmla="*/ 1012008 w 5972175"/>
              <a:gd name="connsiteY87" fmla="*/ 879532 h 5313363"/>
              <a:gd name="connsiteX88" fmla="*/ 1019888 w 5972175"/>
              <a:gd name="connsiteY88" fmla="*/ 861979 h 5313363"/>
              <a:gd name="connsiteX89" fmla="*/ 1055086 w 5972175"/>
              <a:gd name="connsiteY89" fmla="*/ 861979 h 5313363"/>
              <a:gd name="connsiteX90" fmla="*/ 1062835 w 5972175"/>
              <a:gd name="connsiteY90" fmla="*/ 879532 h 5313363"/>
              <a:gd name="connsiteX91" fmla="*/ 1072554 w 5972175"/>
              <a:gd name="connsiteY91" fmla="*/ 879532 h 5313363"/>
              <a:gd name="connsiteX92" fmla="*/ 1041427 w 5972175"/>
              <a:gd name="connsiteY92" fmla="*/ 811415 h 5313363"/>
              <a:gd name="connsiteX93" fmla="*/ 1313166 w 5972175"/>
              <a:gd name="connsiteY93" fmla="*/ 810629 h 5313363"/>
              <a:gd name="connsiteX94" fmla="*/ 1340352 w 5972175"/>
              <a:gd name="connsiteY94" fmla="*/ 868267 h 5313363"/>
              <a:gd name="connsiteX95" fmla="*/ 1334442 w 5972175"/>
              <a:gd name="connsiteY95" fmla="*/ 862372 h 5313363"/>
              <a:gd name="connsiteX96" fmla="*/ 1333917 w 5972175"/>
              <a:gd name="connsiteY96" fmla="*/ 862896 h 5313363"/>
              <a:gd name="connsiteX97" fmla="*/ 1334048 w 5972175"/>
              <a:gd name="connsiteY97" fmla="*/ 862896 h 5313363"/>
              <a:gd name="connsiteX98" fmla="*/ 1334048 w 5972175"/>
              <a:gd name="connsiteY98" fmla="*/ 828444 h 5313363"/>
              <a:gd name="connsiteX99" fmla="*/ 1340221 w 5972175"/>
              <a:gd name="connsiteY99" fmla="*/ 821764 h 5313363"/>
              <a:gd name="connsiteX100" fmla="*/ 1313166 w 5972175"/>
              <a:gd name="connsiteY100" fmla="*/ 810629 h 5313363"/>
              <a:gd name="connsiteX101" fmla="*/ 718994 w 5972175"/>
              <a:gd name="connsiteY101" fmla="*/ 767794 h 5313363"/>
              <a:gd name="connsiteX102" fmla="*/ 795170 w 5972175"/>
              <a:gd name="connsiteY102" fmla="*/ 768580 h 5313363"/>
              <a:gd name="connsiteX103" fmla="*/ 766933 w 5972175"/>
              <a:gd name="connsiteY103" fmla="*/ 860277 h 5313363"/>
              <a:gd name="connsiteX104" fmla="*/ 766933 w 5972175"/>
              <a:gd name="connsiteY104" fmla="*/ 860539 h 5313363"/>
              <a:gd name="connsiteX105" fmla="*/ 693777 w 5972175"/>
              <a:gd name="connsiteY105" fmla="*/ 810498 h 5313363"/>
              <a:gd name="connsiteX106" fmla="*/ 718994 w 5972175"/>
              <a:gd name="connsiteY106" fmla="*/ 767794 h 5313363"/>
              <a:gd name="connsiteX107" fmla="*/ 1971298 w 5972175"/>
              <a:gd name="connsiteY107" fmla="*/ 624092 h 5313363"/>
              <a:gd name="connsiteX108" fmla="*/ 1971298 w 5972175"/>
              <a:gd name="connsiteY108" fmla="*/ 629463 h 5313363"/>
              <a:gd name="connsiteX109" fmla="*/ 1968803 w 5972175"/>
              <a:gd name="connsiteY109" fmla="*/ 621996 h 5313363"/>
              <a:gd name="connsiteX110" fmla="*/ 1968803 w 5972175"/>
              <a:gd name="connsiteY110" fmla="*/ 639157 h 5313363"/>
              <a:gd name="connsiteX111" fmla="*/ 1971298 w 5972175"/>
              <a:gd name="connsiteY111" fmla="*/ 639157 h 5313363"/>
              <a:gd name="connsiteX112" fmla="*/ 1971298 w 5972175"/>
              <a:gd name="connsiteY112" fmla="*/ 631690 h 5313363"/>
              <a:gd name="connsiteX113" fmla="*/ 1974319 w 5972175"/>
              <a:gd name="connsiteY113" fmla="*/ 631690 h 5313363"/>
              <a:gd name="connsiteX114" fmla="*/ 1978916 w 5972175"/>
              <a:gd name="connsiteY114" fmla="*/ 639157 h 5313363"/>
              <a:gd name="connsiteX115" fmla="*/ 1981806 w 5972175"/>
              <a:gd name="connsiteY115" fmla="*/ 639157 h 5313363"/>
              <a:gd name="connsiteX116" fmla="*/ 1976946 w 5972175"/>
              <a:gd name="connsiteY116" fmla="*/ 631690 h 5313363"/>
              <a:gd name="connsiteX117" fmla="*/ 1975239 w 5972175"/>
              <a:gd name="connsiteY117" fmla="*/ 621996 h 5313363"/>
              <a:gd name="connsiteX118" fmla="*/ 1974451 w 5972175"/>
              <a:gd name="connsiteY118" fmla="*/ 618067 h 5313363"/>
              <a:gd name="connsiteX119" fmla="*/ 1974451 w 5972175"/>
              <a:gd name="connsiteY119" fmla="*/ 642825 h 5313363"/>
              <a:gd name="connsiteX120" fmla="*/ 1974451 w 5972175"/>
              <a:gd name="connsiteY120" fmla="*/ 618067 h 5313363"/>
              <a:gd name="connsiteX121" fmla="*/ 1974451 w 5972175"/>
              <a:gd name="connsiteY121" fmla="*/ 615578 h 5313363"/>
              <a:gd name="connsiteX122" fmla="*/ 1974451 w 5972175"/>
              <a:gd name="connsiteY122" fmla="*/ 645314 h 5313363"/>
              <a:gd name="connsiteX123" fmla="*/ 1974451 w 5972175"/>
              <a:gd name="connsiteY123" fmla="*/ 615578 h 5313363"/>
              <a:gd name="connsiteX124" fmla="*/ 1914298 w 5972175"/>
              <a:gd name="connsiteY124" fmla="*/ 587282 h 5313363"/>
              <a:gd name="connsiteX125" fmla="*/ 1883565 w 5972175"/>
              <a:gd name="connsiteY125" fmla="*/ 619245 h 5313363"/>
              <a:gd name="connsiteX126" fmla="*/ 1917713 w 5972175"/>
              <a:gd name="connsiteY126" fmla="*/ 655399 h 5313363"/>
              <a:gd name="connsiteX127" fmla="*/ 1952254 w 5972175"/>
              <a:gd name="connsiteY127" fmla="*/ 619245 h 5313363"/>
              <a:gd name="connsiteX128" fmla="*/ 1920077 w 5972175"/>
              <a:gd name="connsiteY128" fmla="*/ 587544 h 5313363"/>
              <a:gd name="connsiteX129" fmla="*/ 1917450 w 5972175"/>
              <a:gd name="connsiteY129" fmla="*/ 626843 h 5313363"/>
              <a:gd name="connsiteX130" fmla="*/ 1311967 w 5972175"/>
              <a:gd name="connsiteY130" fmla="*/ 564145 h 5313363"/>
              <a:gd name="connsiteX131" fmla="*/ 1374500 w 5972175"/>
              <a:gd name="connsiteY131" fmla="*/ 631035 h 5313363"/>
              <a:gd name="connsiteX132" fmla="*/ 1367407 w 5972175"/>
              <a:gd name="connsiteY132" fmla="*/ 638239 h 5313363"/>
              <a:gd name="connsiteX133" fmla="*/ 1252093 w 5972175"/>
              <a:gd name="connsiteY133" fmla="*/ 638239 h 5313363"/>
              <a:gd name="connsiteX134" fmla="*/ 1311967 w 5972175"/>
              <a:gd name="connsiteY134" fmla="*/ 564145 h 5313363"/>
              <a:gd name="connsiteX135" fmla="*/ 762483 w 5972175"/>
              <a:gd name="connsiteY135" fmla="*/ 556073 h 5313363"/>
              <a:gd name="connsiteX136" fmla="*/ 802000 w 5972175"/>
              <a:gd name="connsiteY136" fmla="*/ 622389 h 5313363"/>
              <a:gd name="connsiteX137" fmla="*/ 723066 w 5972175"/>
              <a:gd name="connsiteY137" fmla="*/ 622389 h 5313363"/>
              <a:gd name="connsiteX138" fmla="*/ 762483 w 5972175"/>
              <a:gd name="connsiteY138" fmla="*/ 556073 h 5313363"/>
              <a:gd name="connsiteX139" fmla="*/ 762467 w 5972175"/>
              <a:gd name="connsiteY139" fmla="*/ 549949 h 5313363"/>
              <a:gd name="connsiteX140" fmla="*/ 762467 w 5972175"/>
              <a:gd name="connsiteY140" fmla="*/ 550342 h 5313363"/>
              <a:gd name="connsiteX141" fmla="*/ 722803 w 5972175"/>
              <a:gd name="connsiteY141" fmla="*/ 687494 h 5313363"/>
              <a:gd name="connsiteX142" fmla="*/ 711902 w 5972175"/>
              <a:gd name="connsiteY142" fmla="*/ 767270 h 5313363"/>
              <a:gd name="connsiteX143" fmla="*/ 868325 w 5972175"/>
              <a:gd name="connsiteY143" fmla="*/ 790063 h 5313363"/>
              <a:gd name="connsiteX144" fmla="*/ 736331 w 5972175"/>
              <a:gd name="connsiteY144" fmla="*/ 729674 h 5313363"/>
              <a:gd name="connsiteX145" fmla="*/ 730027 w 5972175"/>
              <a:gd name="connsiteY145" fmla="*/ 690114 h 5313363"/>
              <a:gd name="connsiteX146" fmla="*/ 825903 w 5972175"/>
              <a:gd name="connsiteY146" fmla="*/ 574707 h 5313363"/>
              <a:gd name="connsiteX147" fmla="*/ 859394 w 5972175"/>
              <a:gd name="connsiteY147" fmla="*/ 574707 h 5313363"/>
              <a:gd name="connsiteX148" fmla="*/ 852565 w 5972175"/>
              <a:gd name="connsiteY148" fmla="*/ 556630 h 5313363"/>
              <a:gd name="connsiteX149" fmla="*/ 762467 w 5972175"/>
              <a:gd name="connsiteY149" fmla="*/ 549949 h 5313363"/>
              <a:gd name="connsiteX150" fmla="*/ 1922966 w 5972175"/>
              <a:gd name="connsiteY150" fmla="*/ 549163 h 5313363"/>
              <a:gd name="connsiteX151" fmla="*/ 1923229 w 5972175"/>
              <a:gd name="connsiteY151" fmla="*/ 549425 h 5313363"/>
              <a:gd name="connsiteX152" fmla="*/ 1920996 w 5972175"/>
              <a:gd name="connsiteY152" fmla="*/ 574838 h 5313363"/>
              <a:gd name="connsiteX153" fmla="*/ 1958296 w 5972175"/>
              <a:gd name="connsiteY153" fmla="*/ 612696 h 5313363"/>
              <a:gd name="connsiteX154" fmla="*/ 1972874 w 5972175"/>
              <a:gd name="connsiteY154" fmla="*/ 597763 h 5313363"/>
              <a:gd name="connsiteX155" fmla="*/ 1912328 w 5972175"/>
              <a:gd name="connsiteY155" fmla="*/ 549163 h 5313363"/>
              <a:gd name="connsiteX156" fmla="*/ 1862419 w 5972175"/>
              <a:gd name="connsiteY156" fmla="*/ 597632 h 5313363"/>
              <a:gd name="connsiteX157" fmla="*/ 1877260 w 5972175"/>
              <a:gd name="connsiteY157" fmla="*/ 612565 h 5313363"/>
              <a:gd name="connsiteX158" fmla="*/ 1914560 w 5972175"/>
              <a:gd name="connsiteY158" fmla="*/ 574707 h 5313363"/>
              <a:gd name="connsiteX159" fmla="*/ 1912328 w 5972175"/>
              <a:gd name="connsiteY159" fmla="*/ 549163 h 5313363"/>
              <a:gd name="connsiteX160" fmla="*/ 1501241 w 5972175"/>
              <a:gd name="connsiteY160" fmla="*/ 549163 h 5313363"/>
              <a:gd name="connsiteX161" fmla="*/ 1426904 w 5972175"/>
              <a:gd name="connsiteY161" fmla="*/ 610338 h 5313363"/>
              <a:gd name="connsiteX162" fmla="*/ 1525013 w 5972175"/>
              <a:gd name="connsiteY162" fmla="*/ 727186 h 5313363"/>
              <a:gd name="connsiteX163" fmla="*/ 1428086 w 5972175"/>
              <a:gd name="connsiteY163" fmla="*/ 712776 h 5313363"/>
              <a:gd name="connsiteX164" fmla="*/ 1423883 w 5972175"/>
              <a:gd name="connsiteY164" fmla="*/ 712776 h 5313363"/>
              <a:gd name="connsiteX165" fmla="*/ 1423883 w 5972175"/>
              <a:gd name="connsiteY165" fmla="*/ 756267 h 5313363"/>
              <a:gd name="connsiteX166" fmla="*/ 1511485 w 5972175"/>
              <a:gd name="connsiteY166" fmla="*/ 639026 h 5313363"/>
              <a:gd name="connsiteX167" fmla="*/ 1462759 w 5972175"/>
              <a:gd name="connsiteY167" fmla="*/ 590034 h 5313363"/>
              <a:gd name="connsiteX168" fmla="*/ 1552988 w 5972175"/>
              <a:gd name="connsiteY168" fmla="*/ 608504 h 5313363"/>
              <a:gd name="connsiteX169" fmla="*/ 1556797 w 5972175"/>
              <a:gd name="connsiteY169" fmla="*/ 608504 h 5313363"/>
              <a:gd name="connsiteX170" fmla="*/ 1556797 w 5972175"/>
              <a:gd name="connsiteY170" fmla="*/ 566324 h 5313363"/>
              <a:gd name="connsiteX171" fmla="*/ 1501241 w 5972175"/>
              <a:gd name="connsiteY171" fmla="*/ 549163 h 5313363"/>
              <a:gd name="connsiteX172" fmla="*/ 1313428 w 5972175"/>
              <a:gd name="connsiteY172" fmla="*/ 548639 h 5313363"/>
              <a:gd name="connsiteX173" fmla="*/ 1204417 w 5972175"/>
              <a:gd name="connsiteY173" fmla="*/ 661426 h 5313363"/>
              <a:gd name="connsiteX174" fmla="*/ 1403262 w 5972175"/>
              <a:gd name="connsiteY174" fmla="*/ 712383 h 5313363"/>
              <a:gd name="connsiteX175" fmla="*/ 1399060 w 5972175"/>
              <a:gd name="connsiteY175" fmla="*/ 710287 h 5313363"/>
              <a:gd name="connsiteX176" fmla="*/ 1251830 w 5972175"/>
              <a:gd name="connsiteY176" fmla="*/ 646361 h 5313363"/>
              <a:gd name="connsiteX177" fmla="*/ 1410486 w 5972175"/>
              <a:gd name="connsiteY177" fmla="*/ 648195 h 5313363"/>
              <a:gd name="connsiteX178" fmla="*/ 1313428 w 5972175"/>
              <a:gd name="connsiteY178" fmla="*/ 548639 h 5313363"/>
              <a:gd name="connsiteX179" fmla="*/ 1647157 w 5972175"/>
              <a:gd name="connsiteY179" fmla="*/ 513270 h 5313363"/>
              <a:gd name="connsiteX180" fmla="*/ 1579124 w 5972175"/>
              <a:gd name="connsiteY180" fmla="*/ 570777 h 5313363"/>
              <a:gd name="connsiteX181" fmla="*/ 1579124 w 5972175"/>
              <a:gd name="connsiteY181" fmla="*/ 574183 h 5313363"/>
              <a:gd name="connsiteX182" fmla="*/ 1606574 w 5972175"/>
              <a:gd name="connsiteY182" fmla="*/ 574183 h 5313363"/>
              <a:gd name="connsiteX183" fmla="*/ 1606574 w 5972175"/>
              <a:gd name="connsiteY183" fmla="*/ 721946 h 5313363"/>
              <a:gd name="connsiteX184" fmla="*/ 1711906 w 5972175"/>
              <a:gd name="connsiteY184" fmla="*/ 740023 h 5313363"/>
              <a:gd name="connsiteX185" fmla="*/ 1708886 w 5972175"/>
              <a:gd name="connsiteY185" fmla="*/ 737010 h 5313363"/>
              <a:gd name="connsiteX186" fmla="*/ 1651228 w 5972175"/>
              <a:gd name="connsiteY186" fmla="*/ 718671 h 5313363"/>
              <a:gd name="connsiteX187" fmla="*/ 1651228 w 5972175"/>
              <a:gd name="connsiteY187" fmla="*/ 573790 h 5313363"/>
              <a:gd name="connsiteX188" fmla="*/ 1704420 w 5972175"/>
              <a:gd name="connsiteY188" fmla="*/ 573790 h 5313363"/>
              <a:gd name="connsiteX189" fmla="*/ 1709148 w 5972175"/>
              <a:gd name="connsiteY189" fmla="*/ 555844 h 5313363"/>
              <a:gd name="connsiteX190" fmla="*/ 1650440 w 5972175"/>
              <a:gd name="connsiteY190" fmla="*/ 555844 h 5313363"/>
              <a:gd name="connsiteX191" fmla="*/ 1650440 w 5972175"/>
              <a:gd name="connsiteY191" fmla="*/ 513270 h 5313363"/>
              <a:gd name="connsiteX192" fmla="*/ 1924673 w 5972175"/>
              <a:gd name="connsiteY192" fmla="*/ 508030 h 5313363"/>
              <a:gd name="connsiteX193" fmla="*/ 1923097 w 5972175"/>
              <a:gd name="connsiteY193" fmla="*/ 532788 h 5313363"/>
              <a:gd name="connsiteX194" fmla="*/ 1979310 w 5972175"/>
              <a:gd name="connsiteY194" fmla="*/ 590819 h 5313363"/>
              <a:gd name="connsiteX195" fmla="*/ 1994282 w 5972175"/>
              <a:gd name="connsiteY195" fmla="*/ 575100 h 5313363"/>
              <a:gd name="connsiteX196" fmla="*/ 1909307 w 5972175"/>
              <a:gd name="connsiteY196" fmla="*/ 508030 h 5313363"/>
              <a:gd name="connsiteX197" fmla="*/ 1839698 w 5972175"/>
              <a:gd name="connsiteY197" fmla="*/ 575100 h 5313363"/>
              <a:gd name="connsiteX198" fmla="*/ 1854670 w 5972175"/>
              <a:gd name="connsiteY198" fmla="*/ 590819 h 5313363"/>
              <a:gd name="connsiteX199" fmla="*/ 1911145 w 5972175"/>
              <a:gd name="connsiteY199" fmla="*/ 532788 h 5313363"/>
              <a:gd name="connsiteX200" fmla="*/ 1909569 w 5972175"/>
              <a:gd name="connsiteY200" fmla="*/ 508030 h 5313363"/>
              <a:gd name="connsiteX201" fmla="*/ 493488 w 5972175"/>
              <a:gd name="connsiteY201" fmla="*/ 501481 h 5313363"/>
              <a:gd name="connsiteX202" fmla="*/ 556004 w 5972175"/>
              <a:gd name="connsiteY202" fmla="*/ 644528 h 5313363"/>
              <a:gd name="connsiteX203" fmla="*/ 432153 w 5972175"/>
              <a:gd name="connsiteY203" fmla="*/ 644528 h 5313363"/>
              <a:gd name="connsiteX204" fmla="*/ 1928220 w 5972175"/>
              <a:gd name="connsiteY204" fmla="*/ 461527 h 5313363"/>
              <a:gd name="connsiteX205" fmla="*/ 1926512 w 5972175"/>
              <a:gd name="connsiteY205" fmla="*/ 491132 h 5313363"/>
              <a:gd name="connsiteX206" fmla="*/ 1999535 w 5972175"/>
              <a:gd name="connsiteY206" fmla="*/ 566454 h 5313363"/>
              <a:gd name="connsiteX207" fmla="*/ 1928220 w 5972175"/>
              <a:gd name="connsiteY207" fmla="*/ 461527 h 5313363"/>
              <a:gd name="connsiteX208" fmla="*/ 1927957 w 5972175"/>
              <a:gd name="connsiteY208" fmla="*/ 461396 h 5313363"/>
              <a:gd name="connsiteX209" fmla="*/ 1928088 w 5972175"/>
              <a:gd name="connsiteY209" fmla="*/ 461527 h 5313363"/>
              <a:gd name="connsiteX210" fmla="*/ 1928220 w 5972175"/>
              <a:gd name="connsiteY210" fmla="*/ 461396 h 5313363"/>
              <a:gd name="connsiteX211" fmla="*/ 1907599 w 5972175"/>
              <a:gd name="connsiteY211" fmla="*/ 461396 h 5313363"/>
              <a:gd name="connsiteX212" fmla="*/ 1836415 w 5972175"/>
              <a:gd name="connsiteY212" fmla="*/ 565537 h 5313363"/>
              <a:gd name="connsiteX213" fmla="*/ 1909569 w 5972175"/>
              <a:gd name="connsiteY213" fmla="*/ 491001 h 5313363"/>
              <a:gd name="connsiteX214" fmla="*/ 816841 w 5972175"/>
              <a:gd name="connsiteY214" fmla="*/ 450261 h 5313363"/>
              <a:gd name="connsiteX215" fmla="*/ 816841 w 5972175"/>
              <a:gd name="connsiteY215" fmla="*/ 456156 h 5313363"/>
              <a:gd name="connsiteX216" fmla="*/ 848231 w 5972175"/>
              <a:gd name="connsiteY216" fmla="*/ 487071 h 5313363"/>
              <a:gd name="connsiteX217" fmla="*/ 847968 w 5972175"/>
              <a:gd name="connsiteY217" fmla="*/ 487071 h 5313363"/>
              <a:gd name="connsiteX218" fmla="*/ 953038 w 5972175"/>
              <a:gd name="connsiteY218" fmla="*/ 771068 h 5313363"/>
              <a:gd name="connsiteX219" fmla="*/ 959342 w 5972175"/>
              <a:gd name="connsiteY219" fmla="*/ 771068 h 5313363"/>
              <a:gd name="connsiteX220" fmla="*/ 1038539 w 5972175"/>
              <a:gd name="connsiteY220" fmla="*/ 538421 h 5313363"/>
              <a:gd name="connsiteX221" fmla="*/ 1123909 w 5972175"/>
              <a:gd name="connsiteY221" fmla="*/ 771068 h 5313363"/>
              <a:gd name="connsiteX222" fmla="*/ 1130607 w 5972175"/>
              <a:gd name="connsiteY222" fmla="*/ 771068 h 5313363"/>
              <a:gd name="connsiteX223" fmla="*/ 1260237 w 5972175"/>
              <a:gd name="connsiteY223" fmla="*/ 456156 h 5313363"/>
              <a:gd name="connsiteX224" fmla="*/ 1260237 w 5972175"/>
              <a:gd name="connsiteY224" fmla="*/ 450261 h 5313363"/>
              <a:gd name="connsiteX225" fmla="*/ 1202711 w 5972175"/>
              <a:gd name="connsiteY225" fmla="*/ 450261 h 5313363"/>
              <a:gd name="connsiteX226" fmla="*/ 1202711 w 5972175"/>
              <a:gd name="connsiteY226" fmla="*/ 456156 h 5313363"/>
              <a:gd name="connsiteX227" fmla="*/ 1219259 w 5972175"/>
              <a:gd name="connsiteY227" fmla="*/ 484844 h 5313363"/>
              <a:gd name="connsiteX228" fmla="*/ 1146499 w 5972175"/>
              <a:gd name="connsiteY228" fmla="*/ 700986 h 5313363"/>
              <a:gd name="connsiteX229" fmla="*/ 1069929 w 5972175"/>
              <a:gd name="connsiteY229" fmla="*/ 485630 h 5313363"/>
              <a:gd name="connsiteX230" fmla="*/ 1086477 w 5972175"/>
              <a:gd name="connsiteY230" fmla="*/ 456156 h 5313363"/>
              <a:gd name="connsiteX231" fmla="*/ 1086477 w 5972175"/>
              <a:gd name="connsiteY231" fmla="*/ 450261 h 5313363"/>
              <a:gd name="connsiteX232" fmla="*/ 988237 w 5972175"/>
              <a:gd name="connsiteY232" fmla="*/ 450261 h 5313363"/>
              <a:gd name="connsiteX233" fmla="*/ 988237 w 5972175"/>
              <a:gd name="connsiteY233" fmla="*/ 456156 h 5313363"/>
              <a:gd name="connsiteX234" fmla="*/ 1032760 w 5972175"/>
              <a:gd name="connsiteY234" fmla="*/ 522832 h 5313363"/>
              <a:gd name="connsiteX235" fmla="*/ 974709 w 5972175"/>
              <a:gd name="connsiteY235" fmla="*/ 699152 h 5313363"/>
              <a:gd name="connsiteX236" fmla="*/ 898927 w 5972175"/>
              <a:gd name="connsiteY236" fmla="*/ 485630 h 5313363"/>
              <a:gd name="connsiteX237" fmla="*/ 915476 w 5972175"/>
              <a:gd name="connsiteY237" fmla="*/ 456156 h 5313363"/>
              <a:gd name="connsiteX238" fmla="*/ 915476 w 5972175"/>
              <a:gd name="connsiteY238" fmla="*/ 450261 h 5313363"/>
              <a:gd name="connsiteX239" fmla="*/ 509905 w 5972175"/>
              <a:gd name="connsiteY239" fmla="*/ 441878 h 5313363"/>
              <a:gd name="connsiteX240" fmla="*/ 352431 w 5972175"/>
              <a:gd name="connsiteY240" fmla="*/ 761113 h 5313363"/>
              <a:gd name="connsiteX241" fmla="*/ 352431 w 5972175"/>
              <a:gd name="connsiteY241" fmla="*/ 767008 h 5313363"/>
              <a:gd name="connsiteX242" fmla="*/ 409432 w 5972175"/>
              <a:gd name="connsiteY242" fmla="*/ 767008 h 5313363"/>
              <a:gd name="connsiteX243" fmla="*/ 409432 w 5972175"/>
              <a:gd name="connsiteY243" fmla="*/ 761113 h 5313363"/>
              <a:gd name="connsiteX244" fmla="*/ 394196 w 5972175"/>
              <a:gd name="connsiteY244" fmla="*/ 732818 h 5313363"/>
              <a:gd name="connsiteX245" fmla="*/ 428082 w 5972175"/>
              <a:gd name="connsiteY245" fmla="*/ 653959 h 5313363"/>
              <a:gd name="connsiteX246" fmla="*/ 559944 w 5972175"/>
              <a:gd name="connsiteY246" fmla="*/ 653959 h 5313363"/>
              <a:gd name="connsiteX247" fmla="*/ 577938 w 5972175"/>
              <a:gd name="connsiteY247" fmla="*/ 761244 h 5313363"/>
              <a:gd name="connsiteX248" fmla="*/ 577938 w 5972175"/>
              <a:gd name="connsiteY248" fmla="*/ 767139 h 5313363"/>
              <a:gd name="connsiteX249" fmla="*/ 676572 w 5972175"/>
              <a:gd name="connsiteY249" fmla="*/ 767139 h 5313363"/>
              <a:gd name="connsiteX250" fmla="*/ 676572 w 5972175"/>
              <a:gd name="connsiteY250" fmla="*/ 761244 h 5313363"/>
              <a:gd name="connsiteX251" fmla="*/ 516603 w 5972175"/>
              <a:gd name="connsiteY251" fmla="*/ 441878 h 5313363"/>
              <a:gd name="connsiteX252" fmla="*/ 2025278 w 5972175"/>
              <a:gd name="connsiteY252" fmla="*/ 362232 h 5313363"/>
              <a:gd name="connsiteX253" fmla="*/ 1934918 w 5972175"/>
              <a:gd name="connsiteY253" fmla="*/ 434542 h 5313363"/>
              <a:gd name="connsiteX254" fmla="*/ 2088845 w 5972175"/>
              <a:gd name="connsiteY254" fmla="*/ 443580 h 5313363"/>
              <a:gd name="connsiteX255" fmla="*/ 1934918 w 5972175"/>
              <a:gd name="connsiteY255" fmla="*/ 454846 h 5313363"/>
              <a:gd name="connsiteX256" fmla="*/ 2120235 w 5972175"/>
              <a:gd name="connsiteY256" fmla="*/ 452357 h 5313363"/>
              <a:gd name="connsiteX257" fmla="*/ 2120235 w 5972175"/>
              <a:gd name="connsiteY257" fmla="*/ 436637 h 5313363"/>
              <a:gd name="connsiteX258" fmla="*/ 2025278 w 5972175"/>
              <a:gd name="connsiteY258" fmla="*/ 362232 h 5313363"/>
              <a:gd name="connsiteX259" fmla="*/ 1808309 w 5972175"/>
              <a:gd name="connsiteY259" fmla="*/ 360922 h 5313363"/>
              <a:gd name="connsiteX260" fmla="*/ 1706916 w 5972175"/>
              <a:gd name="connsiteY260" fmla="*/ 444104 h 5313363"/>
              <a:gd name="connsiteX261" fmla="*/ 1706916 w 5972175"/>
              <a:gd name="connsiteY261" fmla="*/ 444366 h 5313363"/>
              <a:gd name="connsiteX262" fmla="*/ 1900245 w 5972175"/>
              <a:gd name="connsiteY262" fmla="*/ 454584 h 5313363"/>
              <a:gd name="connsiteX263" fmla="*/ 1746186 w 5972175"/>
              <a:gd name="connsiteY263" fmla="*/ 443842 h 5313363"/>
              <a:gd name="connsiteX264" fmla="*/ 1900245 w 5972175"/>
              <a:gd name="connsiteY264" fmla="*/ 434148 h 5313363"/>
              <a:gd name="connsiteX265" fmla="*/ 1808309 w 5972175"/>
              <a:gd name="connsiteY265" fmla="*/ 360922 h 5313363"/>
              <a:gd name="connsiteX266" fmla="*/ 1917450 w 5972175"/>
              <a:gd name="connsiteY266" fmla="*/ 233202 h 5313363"/>
              <a:gd name="connsiteX267" fmla="*/ 1907206 w 5972175"/>
              <a:gd name="connsiteY267" fmla="*/ 426027 h 5313363"/>
              <a:gd name="connsiteX268" fmla="*/ 1917713 w 5972175"/>
              <a:gd name="connsiteY268" fmla="*/ 272762 h 5313363"/>
              <a:gd name="connsiteX269" fmla="*/ 1927563 w 5972175"/>
              <a:gd name="connsiteY269" fmla="*/ 426027 h 5313363"/>
              <a:gd name="connsiteX270" fmla="*/ 1917450 w 5972175"/>
              <a:gd name="connsiteY270" fmla="*/ 233202 h 5313363"/>
              <a:gd name="connsiteX271" fmla="*/ 0 w 5972175"/>
              <a:gd name="connsiteY271" fmla="*/ 0 h 5313363"/>
              <a:gd name="connsiteX272" fmla="*/ 5972175 w 5972175"/>
              <a:gd name="connsiteY272" fmla="*/ 0 h 5313363"/>
              <a:gd name="connsiteX273" fmla="*/ 5972175 w 5972175"/>
              <a:gd name="connsiteY273" fmla="*/ 1158456 h 5313363"/>
              <a:gd name="connsiteX274" fmla="*/ 0 w 5972175"/>
              <a:gd name="connsiteY274" fmla="*/ 1158456 h 5313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Lst>
            <a:rect l="l" t="t" r="r" b="b"/>
            <a:pathLst>
              <a:path w="5972175" h="5313363">
                <a:moveTo>
                  <a:pt x="0" y="1167600"/>
                </a:moveTo>
                <a:lnTo>
                  <a:pt x="5972175" y="1167600"/>
                </a:lnTo>
                <a:lnTo>
                  <a:pt x="5972175" y="5313363"/>
                </a:lnTo>
                <a:lnTo>
                  <a:pt x="0" y="5313363"/>
                </a:lnTo>
                <a:close/>
                <a:moveTo>
                  <a:pt x="1037750" y="822681"/>
                </a:moveTo>
                <a:lnTo>
                  <a:pt x="1051540" y="853726"/>
                </a:lnTo>
                <a:lnTo>
                  <a:pt x="1023697" y="853726"/>
                </a:lnTo>
                <a:close/>
                <a:moveTo>
                  <a:pt x="1506232" y="820454"/>
                </a:moveTo>
                <a:cubicBezTo>
                  <a:pt x="1561393" y="811284"/>
                  <a:pt x="1561524" y="880450"/>
                  <a:pt x="1506232" y="871280"/>
                </a:cubicBezTo>
                <a:close/>
                <a:moveTo>
                  <a:pt x="1366620" y="820454"/>
                </a:moveTo>
                <a:cubicBezTo>
                  <a:pt x="1377389" y="820978"/>
                  <a:pt x="1403525" y="816655"/>
                  <a:pt x="1402606" y="832899"/>
                </a:cubicBezTo>
                <a:cubicBezTo>
                  <a:pt x="1403525" y="849142"/>
                  <a:pt x="1377652" y="845343"/>
                  <a:pt x="1366620" y="845736"/>
                </a:cubicBezTo>
                <a:close/>
                <a:moveTo>
                  <a:pt x="1094751" y="820454"/>
                </a:moveTo>
                <a:cubicBezTo>
                  <a:pt x="1105520" y="820978"/>
                  <a:pt x="1131657" y="816655"/>
                  <a:pt x="1130606" y="832899"/>
                </a:cubicBezTo>
                <a:cubicBezTo>
                  <a:pt x="1131525" y="849142"/>
                  <a:pt x="1105652" y="845343"/>
                  <a:pt x="1094751" y="845736"/>
                </a:cubicBezTo>
                <a:close/>
                <a:moveTo>
                  <a:pt x="1597905" y="812070"/>
                </a:moveTo>
                <a:lnTo>
                  <a:pt x="1597905" y="820454"/>
                </a:lnTo>
                <a:lnTo>
                  <a:pt x="1620232" y="820454"/>
                </a:lnTo>
                <a:lnTo>
                  <a:pt x="1620232" y="879795"/>
                </a:lnTo>
                <a:lnTo>
                  <a:pt x="1629295" y="879795"/>
                </a:lnTo>
                <a:lnTo>
                  <a:pt x="1629295" y="820454"/>
                </a:lnTo>
                <a:lnTo>
                  <a:pt x="1651622" y="820454"/>
                </a:lnTo>
                <a:lnTo>
                  <a:pt x="1651622" y="812070"/>
                </a:lnTo>
                <a:close/>
                <a:moveTo>
                  <a:pt x="1573871" y="812070"/>
                </a:moveTo>
                <a:lnTo>
                  <a:pt x="1573871" y="879795"/>
                </a:lnTo>
                <a:lnTo>
                  <a:pt x="1582933" y="879795"/>
                </a:lnTo>
                <a:lnTo>
                  <a:pt x="1582933" y="812070"/>
                </a:lnTo>
                <a:close/>
                <a:moveTo>
                  <a:pt x="1497038" y="812070"/>
                </a:moveTo>
                <a:lnTo>
                  <a:pt x="1497038" y="879794"/>
                </a:lnTo>
                <a:cubicBezTo>
                  <a:pt x="1563757" y="892501"/>
                  <a:pt x="1581225" y="818882"/>
                  <a:pt x="1520941" y="812070"/>
                </a:cubicBezTo>
                <a:close/>
                <a:moveTo>
                  <a:pt x="1429793" y="812070"/>
                </a:moveTo>
                <a:lnTo>
                  <a:pt x="1429793" y="879795"/>
                </a:lnTo>
                <a:lnTo>
                  <a:pt x="1479964" y="879795"/>
                </a:lnTo>
                <a:lnTo>
                  <a:pt x="1479964" y="871542"/>
                </a:lnTo>
                <a:lnTo>
                  <a:pt x="1438855" y="871542"/>
                </a:lnTo>
                <a:lnTo>
                  <a:pt x="1438855" y="849797"/>
                </a:lnTo>
                <a:lnTo>
                  <a:pt x="1475236" y="849797"/>
                </a:lnTo>
                <a:lnTo>
                  <a:pt x="1475236" y="841413"/>
                </a:lnTo>
                <a:lnTo>
                  <a:pt x="1438855" y="841413"/>
                </a:lnTo>
                <a:lnTo>
                  <a:pt x="1438855" y="820323"/>
                </a:lnTo>
                <a:lnTo>
                  <a:pt x="1479307" y="820323"/>
                </a:lnTo>
                <a:lnTo>
                  <a:pt x="1479307" y="812070"/>
                </a:lnTo>
                <a:close/>
                <a:moveTo>
                  <a:pt x="1357820" y="812070"/>
                </a:moveTo>
                <a:lnTo>
                  <a:pt x="1357820" y="879795"/>
                </a:lnTo>
                <a:lnTo>
                  <a:pt x="1366882" y="879795"/>
                </a:lnTo>
                <a:lnTo>
                  <a:pt x="1366882" y="853989"/>
                </a:lnTo>
                <a:lnTo>
                  <a:pt x="1384613" y="853989"/>
                </a:lnTo>
                <a:lnTo>
                  <a:pt x="1403788" y="879795"/>
                </a:lnTo>
                <a:lnTo>
                  <a:pt x="1414820" y="879795"/>
                </a:lnTo>
                <a:lnTo>
                  <a:pt x="1394332" y="852417"/>
                </a:lnTo>
                <a:cubicBezTo>
                  <a:pt x="1421650" y="847308"/>
                  <a:pt x="1413901" y="809319"/>
                  <a:pt x="1386977" y="812070"/>
                </a:cubicBezTo>
                <a:close/>
                <a:moveTo>
                  <a:pt x="1159894" y="812070"/>
                </a:moveTo>
                <a:lnTo>
                  <a:pt x="1159894" y="879795"/>
                </a:lnTo>
                <a:lnTo>
                  <a:pt x="1168825" y="879795"/>
                </a:lnTo>
                <a:lnTo>
                  <a:pt x="1168825" y="828052"/>
                </a:lnTo>
                <a:lnTo>
                  <a:pt x="1191809" y="861718"/>
                </a:lnTo>
                <a:lnTo>
                  <a:pt x="1192991" y="861718"/>
                </a:lnTo>
                <a:lnTo>
                  <a:pt x="1215975" y="827790"/>
                </a:lnTo>
                <a:lnTo>
                  <a:pt x="1215975" y="879795"/>
                </a:lnTo>
                <a:lnTo>
                  <a:pt x="1225037" y="879795"/>
                </a:lnTo>
                <a:lnTo>
                  <a:pt x="1225037" y="812070"/>
                </a:lnTo>
                <a:lnTo>
                  <a:pt x="1216369" y="812070"/>
                </a:lnTo>
                <a:lnTo>
                  <a:pt x="1192466" y="847439"/>
                </a:lnTo>
                <a:lnTo>
                  <a:pt x="1168825" y="812070"/>
                </a:lnTo>
                <a:close/>
                <a:moveTo>
                  <a:pt x="1085951" y="812070"/>
                </a:moveTo>
                <a:lnTo>
                  <a:pt x="1085951" y="879795"/>
                </a:lnTo>
                <a:lnTo>
                  <a:pt x="1095013" y="879795"/>
                </a:lnTo>
                <a:lnTo>
                  <a:pt x="1095013" y="853989"/>
                </a:lnTo>
                <a:lnTo>
                  <a:pt x="1112744" y="853989"/>
                </a:lnTo>
                <a:lnTo>
                  <a:pt x="1132051" y="879795"/>
                </a:lnTo>
                <a:lnTo>
                  <a:pt x="1143083" y="879795"/>
                </a:lnTo>
                <a:lnTo>
                  <a:pt x="1122594" y="852417"/>
                </a:lnTo>
                <a:cubicBezTo>
                  <a:pt x="1133627" y="850059"/>
                  <a:pt x="1139931" y="842723"/>
                  <a:pt x="1139931" y="832375"/>
                </a:cubicBezTo>
                <a:lnTo>
                  <a:pt x="1139668" y="832637"/>
                </a:lnTo>
                <a:cubicBezTo>
                  <a:pt x="1139537" y="819013"/>
                  <a:pt x="1128767" y="812070"/>
                  <a:pt x="1115108" y="812070"/>
                </a:cubicBezTo>
                <a:close/>
                <a:moveTo>
                  <a:pt x="952512" y="812070"/>
                </a:moveTo>
                <a:lnTo>
                  <a:pt x="952512" y="879795"/>
                </a:lnTo>
                <a:lnTo>
                  <a:pt x="961575" y="879795"/>
                </a:lnTo>
                <a:lnTo>
                  <a:pt x="961575" y="850845"/>
                </a:lnTo>
                <a:lnTo>
                  <a:pt x="997430" y="850845"/>
                </a:lnTo>
                <a:lnTo>
                  <a:pt x="997430" y="842592"/>
                </a:lnTo>
                <a:lnTo>
                  <a:pt x="961575" y="842592"/>
                </a:lnTo>
                <a:lnTo>
                  <a:pt x="961575" y="820454"/>
                </a:lnTo>
                <a:lnTo>
                  <a:pt x="1001764" y="820454"/>
                </a:lnTo>
                <a:lnTo>
                  <a:pt x="1001764" y="812070"/>
                </a:lnTo>
                <a:close/>
                <a:moveTo>
                  <a:pt x="1033678" y="811415"/>
                </a:moveTo>
                <a:lnTo>
                  <a:pt x="1002683" y="879532"/>
                </a:lnTo>
                <a:lnTo>
                  <a:pt x="1012008" y="879532"/>
                </a:lnTo>
                <a:lnTo>
                  <a:pt x="1019888" y="861979"/>
                </a:lnTo>
                <a:lnTo>
                  <a:pt x="1055086" y="861979"/>
                </a:lnTo>
                <a:lnTo>
                  <a:pt x="1062835" y="879532"/>
                </a:lnTo>
                <a:lnTo>
                  <a:pt x="1072554" y="879532"/>
                </a:lnTo>
                <a:lnTo>
                  <a:pt x="1041427" y="811415"/>
                </a:lnTo>
                <a:close/>
                <a:moveTo>
                  <a:pt x="1313166" y="810629"/>
                </a:moveTo>
                <a:cubicBezTo>
                  <a:pt x="1244870" y="817441"/>
                  <a:pt x="1292808" y="916867"/>
                  <a:pt x="1340352" y="868267"/>
                </a:cubicBezTo>
                <a:lnTo>
                  <a:pt x="1334442" y="862372"/>
                </a:lnTo>
                <a:lnTo>
                  <a:pt x="1333917" y="862896"/>
                </a:lnTo>
                <a:lnTo>
                  <a:pt x="1334048" y="862896"/>
                </a:lnTo>
                <a:cubicBezTo>
                  <a:pt x="1275078" y="906911"/>
                  <a:pt x="1274552" y="784037"/>
                  <a:pt x="1334048" y="828444"/>
                </a:cubicBezTo>
                <a:lnTo>
                  <a:pt x="1340221" y="821764"/>
                </a:lnTo>
                <a:cubicBezTo>
                  <a:pt x="1334048" y="815869"/>
                  <a:pt x="1326825" y="810760"/>
                  <a:pt x="1313166" y="810629"/>
                </a:cubicBezTo>
                <a:close/>
                <a:moveTo>
                  <a:pt x="718994" y="767794"/>
                </a:moveTo>
                <a:cubicBezTo>
                  <a:pt x="727006" y="769104"/>
                  <a:pt x="785714" y="768449"/>
                  <a:pt x="795170" y="768580"/>
                </a:cubicBezTo>
                <a:cubicBezTo>
                  <a:pt x="893148" y="766222"/>
                  <a:pt x="849675" y="870756"/>
                  <a:pt x="766933" y="860277"/>
                </a:cubicBezTo>
                <a:lnTo>
                  <a:pt x="766933" y="860539"/>
                </a:lnTo>
                <a:cubicBezTo>
                  <a:pt x="714923" y="860539"/>
                  <a:pt x="693777" y="839448"/>
                  <a:pt x="693777" y="810498"/>
                </a:cubicBezTo>
                <a:cubicBezTo>
                  <a:pt x="693777" y="796351"/>
                  <a:pt x="698505" y="781549"/>
                  <a:pt x="718994" y="767794"/>
                </a:cubicBezTo>
                <a:close/>
                <a:moveTo>
                  <a:pt x="1971298" y="624092"/>
                </a:moveTo>
                <a:cubicBezTo>
                  <a:pt x="1981018" y="622652"/>
                  <a:pt x="1981149" y="631035"/>
                  <a:pt x="1971298" y="629463"/>
                </a:cubicBezTo>
                <a:close/>
                <a:moveTo>
                  <a:pt x="1968803" y="621996"/>
                </a:moveTo>
                <a:lnTo>
                  <a:pt x="1968803" y="639157"/>
                </a:lnTo>
                <a:lnTo>
                  <a:pt x="1971298" y="639157"/>
                </a:lnTo>
                <a:lnTo>
                  <a:pt x="1971298" y="631690"/>
                </a:lnTo>
                <a:lnTo>
                  <a:pt x="1974319" y="631690"/>
                </a:lnTo>
                <a:lnTo>
                  <a:pt x="1978916" y="639157"/>
                </a:lnTo>
                <a:lnTo>
                  <a:pt x="1981806" y="639157"/>
                </a:lnTo>
                <a:lnTo>
                  <a:pt x="1976946" y="631690"/>
                </a:lnTo>
                <a:cubicBezTo>
                  <a:pt x="1983382" y="631166"/>
                  <a:pt x="1982725" y="620948"/>
                  <a:pt x="1975239" y="621996"/>
                </a:cubicBezTo>
                <a:close/>
                <a:moveTo>
                  <a:pt x="1974451" y="618067"/>
                </a:moveTo>
                <a:cubicBezTo>
                  <a:pt x="1990080" y="617543"/>
                  <a:pt x="1990080" y="643218"/>
                  <a:pt x="1974451" y="642825"/>
                </a:cubicBezTo>
                <a:cubicBezTo>
                  <a:pt x="1958822" y="643218"/>
                  <a:pt x="1958822" y="617543"/>
                  <a:pt x="1974451" y="618067"/>
                </a:cubicBezTo>
                <a:close/>
                <a:moveTo>
                  <a:pt x="1974451" y="615578"/>
                </a:moveTo>
                <a:cubicBezTo>
                  <a:pt x="1954619" y="615054"/>
                  <a:pt x="1955013" y="645838"/>
                  <a:pt x="1974451" y="645314"/>
                </a:cubicBezTo>
                <a:cubicBezTo>
                  <a:pt x="1993757" y="645838"/>
                  <a:pt x="1994020" y="615054"/>
                  <a:pt x="1974451" y="615578"/>
                </a:cubicBezTo>
                <a:close/>
                <a:moveTo>
                  <a:pt x="1914298" y="587282"/>
                </a:moveTo>
                <a:lnTo>
                  <a:pt x="1883565" y="619245"/>
                </a:lnTo>
                <a:cubicBezTo>
                  <a:pt x="1902084" y="638501"/>
                  <a:pt x="1917713" y="655399"/>
                  <a:pt x="1917713" y="655399"/>
                </a:cubicBezTo>
                <a:lnTo>
                  <a:pt x="1952254" y="619245"/>
                </a:lnTo>
                <a:lnTo>
                  <a:pt x="1920077" y="587544"/>
                </a:lnTo>
                <a:lnTo>
                  <a:pt x="1917450" y="626843"/>
                </a:lnTo>
                <a:close/>
                <a:moveTo>
                  <a:pt x="1311967" y="564145"/>
                </a:moveTo>
                <a:cubicBezTo>
                  <a:pt x="1343012" y="564227"/>
                  <a:pt x="1374500" y="587806"/>
                  <a:pt x="1374500" y="631035"/>
                </a:cubicBezTo>
                <a:cubicBezTo>
                  <a:pt x="1374500" y="635882"/>
                  <a:pt x="1373318" y="638239"/>
                  <a:pt x="1367407" y="638239"/>
                </a:cubicBezTo>
                <a:lnTo>
                  <a:pt x="1252093" y="638239"/>
                </a:lnTo>
                <a:cubicBezTo>
                  <a:pt x="1250320" y="587479"/>
                  <a:pt x="1280922" y="564063"/>
                  <a:pt x="1311967" y="564145"/>
                </a:cubicBezTo>
                <a:close/>
                <a:moveTo>
                  <a:pt x="762483" y="556073"/>
                </a:moveTo>
                <a:cubicBezTo>
                  <a:pt x="783087" y="556073"/>
                  <a:pt x="803707" y="578179"/>
                  <a:pt x="802000" y="622389"/>
                </a:cubicBezTo>
                <a:cubicBezTo>
                  <a:pt x="805414" y="710680"/>
                  <a:pt x="719519" y="710680"/>
                  <a:pt x="723066" y="622389"/>
                </a:cubicBezTo>
                <a:cubicBezTo>
                  <a:pt x="721293" y="578179"/>
                  <a:pt x="741880" y="556073"/>
                  <a:pt x="762483" y="556073"/>
                </a:cubicBezTo>
                <a:close/>
                <a:moveTo>
                  <a:pt x="762467" y="549949"/>
                </a:moveTo>
                <a:lnTo>
                  <a:pt x="762467" y="550342"/>
                </a:lnTo>
                <a:cubicBezTo>
                  <a:pt x="678542" y="546412"/>
                  <a:pt x="648203" y="654352"/>
                  <a:pt x="722803" y="687494"/>
                </a:cubicBezTo>
                <a:cubicBezTo>
                  <a:pt x="672763" y="702952"/>
                  <a:pt x="656215" y="752730"/>
                  <a:pt x="711902" y="767270"/>
                </a:cubicBezTo>
                <a:cubicBezTo>
                  <a:pt x="541688" y="878354"/>
                  <a:pt x="861233" y="935599"/>
                  <a:pt x="868325" y="790063"/>
                </a:cubicBezTo>
                <a:cubicBezTo>
                  <a:pt x="875023" y="725876"/>
                  <a:pt x="788209" y="726793"/>
                  <a:pt x="736331" y="729674"/>
                </a:cubicBezTo>
                <a:cubicBezTo>
                  <a:pt x="693383" y="730722"/>
                  <a:pt x="700081" y="702820"/>
                  <a:pt x="730027" y="690114"/>
                </a:cubicBezTo>
                <a:cubicBezTo>
                  <a:pt x="803838" y="720636"/>
                  <a:pt x="883823" y="635358"/>
                  <a:pt x="825903" y="574707"/>
                </a:cubicBezTo>
                <a:lnTo>
                  <a:pt x="859394" y="574707"/>
                </a:lnTo>
                <a:lnTo>
                  <a:pt x="852565" y="556630"/>
                </a:lnTo>
                <a:cubicBezTo>
                  <a:pt x="827217" y="559119"/>
                  <a:pt x="787159" y="553355"/>
                  <a:pt x="762467" y="549949"/>
                </a:cubicBezTo>
                <a:close/>
                <a:moveTo>
                  <a:pt x="1922966" y="549163"/>
                </a:moveTo>
                <a:lnTo>
                  <a:pt x="1923229" y="549425"/>
                </a:lnTo>
                <a:lnTo>
                  <a:pt x="1920996" y="574838"/>
                </a:lnTo>
                <a:lnTo>
                  <a:pt x="1958296" y="612696"/>
                </a:lnTo>
                <a:cubicBezTo>
                  <a:pt x="1963024" y="607587"/>
                  <a:pt x="1968015" y="602610"/>
                  <a:pt x="1972874" y="597763"/>
                </a:cubicBezTo>
                <a:close/>
                <a:moveTo>
                  <a:pt x="1912328" y="549163"/>
                </a:moveTo>
                <a:lnTo>
                  <a:pt x="1862419" y="597632"/>
                </a:lnTo>
                <a:cubicBezTo>
                  <a:pt x="1867410" y="602610"/>
                  <a:pt x="1872270" y="607456"/>
                  <a:pt x="1877260" y="612565"/>
                </a:cubicBezTo>
                <a:lnTo>
                  <a:pt x="1914560" y="574707"/>
                </a:lnTo>
                <a:cubicBezTo>
                  <a:pt x="1914429" y="574445"/>
                  <a:pt x="1912196" y="549294"/>
                  <a:pt x="1912328" y="549163"/>
                </a:cubicBezTo>
                <a:close/>
                <a:moveTo>
                  <a:pt x="1501241" y="549163"/>
                </a:moveTo>
                <a:cubicBezTo>
                  <a:pt x="1454879" y="549163"/>
                  <a:pt x="1426904" y="577065"/>
                  <a:pt x="1426904" y="610338"/>
                </a:cubicBezTo>
                <a:cubicBezTo>
                  <a:pt x="1414164" y="663260"/>
                  <a:pt x="1532105" y="682647"/>
                  <a:pt x="1525013" y="727186"/>
                </a:cubicBezTo>
                <a:cubicBezTo>
                  <a:pt x="1520810" y="793338"/>
                  <a:pt x="1429530" y="770021"/>
                  <a:pt x="1428086" y="712776"/>
                </a:cubicBezTo>
                <a:lnTo>
                  <a:pt x="1423883" y="712776"/>
                </a:lnTo>
                <a:lnTo>
                  <a:pt x="1423883" y="756267"/>
                </a:lnTo>
                <a:cubicBezTo>
                  <a:pt x="1516739" y="820585"/>
                  <a:pt x="1639276" y="702428"/>
                  <a:pt x="1511485" y="639026"/>
                </a:cubicBezTo>
                <a:cubicBezTo>
                  <a:pt x="1471165" y="619901"/>
                  <a:pt x="1462759" y="607325"/>
                  <a:pt x="1462759" y="590034"/>
                </a:cubicBezTo>
                <a:cubicBezTo>
                  <a:pt x="1468669" y="529907"/>
                  <a:pt x="1553250" y="554141"/>
                  <a:pt x="1552988" y="608504"/>
                </a:cubicBezTo>
                <a:lnTo>
                  <a:pt x="1556797" y="608504"/>
                </a:lnTo>
                <a:lnTo>
                  <a:pt x="1556797" y="566324"/>
                </a:lnTo>
                <a:cubicBezTo>
                  <a:pt x="1544057" y="556761"/>
                  <a:pt x="1527902" y="549163"/>
                  <a:pt x="1501241" y="549163"/>
                </a:cubicBezTo>
                <a:close/>
                <a:moveTo>
                  <a:pt x="1313428" y="548639"/>
                </a:moveTo>
                <a:cubicBezTo>
                  <a:pt x="1248547" y="546543"/>
                  <a:pt x="1203235" y="599072"/>
                  <a:pt x="1204417" y="661426"/>
                </a:cubicBezTo>
                <a:cubicBezTo>
                  <a:pt x="1197194" y="778535"/>
                  <a:pt x="1360446" y="814821"/>
                  <a:pt x="1403262" y="712383"/>
                </a:cubicBezTo>
                <a:lnTo>
                  <a:pt x="1399060" y="710287"/>
                </a:lnTo>
                <a:cubicBezTo>
                  <a:pt x="1349677" y="787050"/>
                  <a:pt x="1241061" y="734390"/>
                  <a:pt x="1251830" y="646361"/>
                </a:cubicBezTo>
                <a:lnTo>
                  <a:pt x="1410486" y="648195"/>
                </a:lnTo>
                <a:cubicBezTo>
                  <a:pt x="1393806" y="570122"/>
                  <a:pt x="1366488" y="552962"/>
                  <a:pt x="1313428" y="548639"/>
                </a:cubicBezTo>
                <a:close/>
                <a:moveTo>
                  <a:pt x="1647157" y="513270"/>
                </a:moveTo>
                <a:cubicBezTo>
                  <a:pt x="1629032" y="536849"/>
                  <a:pt x="1607493" y="555975"/>
                  <a:pt x="1579124" y="570777"/>
                </a:cubicBezTo>
                <a:lnTo>
                  <a:pt x="1579124" y="574183"/>
                </a:lnTo>
                <a:lnTo>
                  <a:pt x="1606574" y="574183"/>
                </a:lnTo>
                <a:lnTo>
                  <a:pt x="1606574" y="721946"/>
                </a:lnTo>
                <a:cubicBezTo>
                  <a:pt x="1604341" y="786919"/>
                  <a:pt x="1683406" y="781942"/>
                  <a:pt x="1711906" y="740023"/>
                </a:cubicBezTo>
                <a:lnTo>
                  <a:pt x="1708886" y="737010"/>
                </a:lnTo>
                <a:cubicBezTo>
                  <a:pt x="1688397" y="755742"/>
                  <a:pt x="1648339" y="758755"/>
                  <a:pt x="1651228" y="718671"/>
                </a:cubicBezTo>
                <a:cubicBezTo>
                  <a:pt x="1651228" y="718671"/>
                  <a:pt x="1651228" y="573790"/>
                  <a:pt x="1651228" y="573790"/>
                </a:cubicBezTo>
                <a:lnTo>
                  <a:pt x="1704420" y="573790"/>
                </a:lnTo>
                <a:lnTo>
                  <a:pt x="1709148" y="555844"/>
                </a:lnTo>
                <a:lnTo>
                  <a:pt x="1650440" y="555844"/>
                </a:lnTo>
                <a:lnTo>
                  <a:pt x="1650440" y="513270"/>
                </a:lnTo>
                <a:close/>
                <a:moveTo>
                  <a:pt x="1924673" y="508030"/>
                </a:moveTo>
                <a:lnTo>
                  <a:pt x="1923097" y="532788"/>
                </a:lnTo>
                <a:lnTo>
                  <a:pt x="1979310" y="590819"/>
                </a:lnTo>
                <a:cubicBezTo>
                  <a:pt x="1984038" y="586889"/>
                  <a:pt x="1992181" y="578636"/>
                  <a:pt x="1994282" y="575100"/>
                </a:cubicBezTo>
                <a:close/>
                <a:moveTo>
                  <a:pt x="1909307" y="508030"/>
                </a:moveTo>
                <a:lnTo>
                  <a:pt x="1839698" y="575100"/>
                </a:lnTo>
                <a:cubicBezTo>
                  <a:pt x="1841931" y="578636"/>
                  <a:pt x="1849942" y="586889"/>
                  <a:pt x="1854670" y="590819"/>
                </a:cubicBezTo>
                <a:lnTo>
                  <a:pt x="1911145" y="532788"/>
                </a:lnTo>
                <a:lnTo>
                  <a:pt x="1909569" y="508030"/>
                </a:lnTo>
                <a:close/>
                <a:moveTo>
                  <a:pt x="493488" y="501481"/>
                </a:moveTo>
                <a:lnTo>
                  <a:pt x="556004" y="644528"/>
                </a:lnTo>
                <a:lnTo>
                  <a:pt x="432153" y="644528"/>
                </a:lnTo>
                <a:close/>
                <a:moveTo>
                  <a:pt x="1928220" y="461527"/>
                </a:moveTo>
                <a:lnTo>
                  <a:pt x="1926512" y="491132"/>
                </a:lnTo>
                <a:lnTo>
                  <a:pt x="1999535" y="566454"/>
                </a:lnTo>
                <a:cubicBezTo>
                  <a:pt x="2010436" y="515628"/>
                  <a:pt x="1950678" y="491394"/>
                  <a:pt x="1928220" y="461527"/>
                </a:cubicBezTo>
                <a:close/>
                <a:moveTo>
                  <a:pt x="1927957" y="461396"/>
                </a:moveTo>
                <a:lnTo>
                  <a:pt x="1928088" y="461527"/>
                </a:lnTo>
                <a:lnTo>
                  <a:pt x="1928220" y="461396"/>
                </a:lnTo>
                <a:close/>
                <a:moveTo>
                  <a:pt x="1907599" y="461396"/>
                </a:moveTo>
                <a:cubicBezTo>
                  <a:pt x="1884747" y="491263"/>
                  <a:pt x="1825382" y="514318"/>
                  <a:pt x="1836415" y="565537"/>
                </a:cubicBezTo>
                <a:lnTo>
                  <a:pt x="1909569" y="491001"/>
                </a:lnTo>
                <a:close/>
                <a:moveTo>
                  <a:pt x="816841" y="450261"/>
                </a:moveTo>
                <a:lnTo>
                  <a:pt x="816841" y="456156"/>
                </a:lnTo>
                <a:cubicBezTo>
                  <a:pt x="833258" y="455632"/>
                  <a:pt x="839300" y="462706"/>
                  <a:pt x="848231" y="487071"/>
                </a:cubicBezTo>
                <a:lnTo>
                  <a:pt x="847968" y="487071"/>
                </a:lnTo>
                <a:lnTo>
                  <a:pt x="953038" y="771068"/>
                </a:lnTo>
                <a:lnTo>
                  <a:pt x="959342" y="771068"/>
                </a:lnTo>
                <a:lnTo>
                  <a:pt x="1038539" y="538421"/>
                </a:lnTo>
                <a:lnTo>
                  <a:pt x="1123909" y="771068"/>
                </a:lnTo>
                <a:lnTo>
                  <a:pt x="1130607" y="771068"/>
                </a:lnTo>
                <a:cubicBezTo>
                  <a:pt x="1146761" y="750764"/>
                  <a:pt x="1222543" y="441746"/>
                  <a:pt x="1260237" y="456156"/>
                </a:cubicBezTo>
                <a:lnTo>
                  <a:pt x="1260237" y="450261"/>
                </a:lnTo>
                <a:lnTo>
                  <a:pt x="1202711" y="450261"/>
                </a:lnTo>
                <a:lnTo>
                  <a:pt x="1202711" y="456156"/>
                </a:lnTo>
                <a:cubicBezTo>
                  <a:pt x="1222937" y="453143"/>
                  <a:pt x="1226089" y="468469"/>
                  <a:pt x="1219259" y="484844"/>
                </a:cubicBezTo>
                <a:cubicBezTo>
                  <a:pt x="1219259" y="484844"/>
                  <a:pt x="1146499" y="700986"/>
                  <a:pt x="1146499" y="700986"/>
                </a:cubicBezTo>
                <a:lnTo>
                  <a:pt x="1069929" y="485630"/>
                </a:lnTo>
                <a:cubicBezTo>
                  <a:pt x="1062574" y="469124"/>
                  <a:pt x="1066251" y="452881"/>
                  <a:pt x="1086477" y="456156"/>
                </a:cubicBezTo>
                <a:lnTo>
                  <a:pt x="1086477" y="450261"/>
                </a:lnTo>
                <a:lnTo>
                  <a:pt x="988237" y="450261"/>
                </a:lnTo>
                <a:lnTo>
                  <a:pt x="988237" y="456156"/>
                </a:lnTo>
                <a:cubicBezTo>
                  <a:pt x="1014635" y="450261"/>
                  <a:pt x="1023435" y="502659"/>
                  <a:pt x="1032760" y="522832"/>
                </a:cubicBezTo>
                <a:lnTo>
                  <a:pt x="974709" y="699152"/>
                </a:lnTo>
                <a:lnTo>
                  <a:pt x="898927" y="485630"/>
                </a:lnTo>
                <a:cubicBezTo>
                  <a:pt x="891572" y="468862"/>
                  <a:pt x="894987" y="453012"/>
                  <a:pt x="915476" y="456156"/>
                </a:cubicBezTo>
                <a:lnTo>
                  <a:pt x="915476" y="450261"/>
                </a:lnTo>
                <a:close/>
                <a:moveTo>
                  <a:pt x="509905" y="441878"/>
                </a:moveTo>
                <a:cubicBezTo>
                  <a:pt x="491649" y="462706"/>
                  <a:pt x="388418" y="773296"/>
                  <a:pt x="352431" y="761113"/>
                </a:cubicBezTo>
                <a:lnTo>
                  <a:pt x="352431" y="767008"/>
                </a:lnTo>
                <a:lnTo>
                  <a:pt x="409432" y="767008"/>
                </a:lnTo>
                <a:lnTo>
                  <a:pt x="409432" y="761113"/>
                </a:lnTo>
                <a:cubicBezTo>
                  <a:pt x="389600" y="763995"/>
                  <a:pt x="385922" y="749193"/>
                  <a:pt x="394196" y="732818"/>
                </a:cubicBezTo>
                <a:cubicBezTo>
                  <a:pt x="394196" y="732818"/>
                  <a:pt x="428082" y="653959"/>
                  <a:pt x="428082" y="653959"/>
                </a:cubicBezTo>
                <a:lnTo>
                  <a:pt x="559944" y="653959"/>
                </a:lnTo>
                <a:cubicBezTo>
                  <a:pt x="561915" y="671906"/>
                  <a:pt x="629553" y="769235"/>
                  <a:pt x="577938" y="761244"/>
                </a:cubicBezTo>
                <a:lnTo>
                  <a:pt x="577938" y="767139"/>
                </a:lnTo>
                <a:lnTo>
                  <a:pt x="676572" y="767139"/>
                </a:lnTo>
                <a:lnTo>
                  <a:pt x="676572" y="761244"/>
                </a:lnTo>
                <a:cubicBezTo>
                  <a:pt x="642819" y="770938"/>
                  <a:pt x="534465" y="462051"/>
                  <a:pt x="516603" y="441878"/>
                </a:cubicBezTo>
                <a:close/>
                <a:moveTo>
                  <a:pt x="2025278" y="362232"/>
                </a:moveTo>
                <a:cubicBezTo>
                  <a:pt x="1993101" y="360660"/>
                  <a:pt x="1936100" y="435851"/>
                  <a:pt x="1934918" y="434542"/>
                </a:cubicBezTo>
                <a:lnTo>
                  <a:pt x="2088845" y="443580"/>
                </a:lnTo>
                <a:lnTo>
                  <a:pt x="1934918" y="454846"/>
                </a:lnTo>
                <a:cubicBezTo>
                  <a:pt x="2029087" y="561476"/>
                  <a:pt x="2027905" y="542481"/>
                  <a:pt x="2120235" y="452357"/>
                </a:cubicBezTo>
                <a:lnTo>
                  <a:pt x="2120235" y="436637"/>
                </a:lnTo>
                <a:cubicBezTo>
                  <a:pt x="2094230" y="416464"/>
                  <a:pt x="2066387" y="364197"/>
                  <a:pt x="2025278" y="362232"/>
                </a:cubicBezTo>
                <a:close/>
                <a:moveTo>
                  <a:pt x="1808309" y="360922"/>
                </a:moveTo>
                <a:cubicBezTo>
                  <a:pt x="1775737" y="361970"/>
                  <a:pt x="1710856" y="447903"/>
                  <a:pt x="1706916" y="444104"/>
                </a:cubicBezTo>
                <a:lnTo>
                  <a:pt x="1706916" y="444366"/>
                </a:lnTo>
                <a:cubicBezTo>
                  <a:pt x="1801611" y="545363"/>
                  <a:pt x="1810673" y="557284"/>
                  <a:pt x="1900245" y="454584"/>
                </a:cubicBezTo>
                <a:lnTo>
                  <a:pt x="1746186" y="443842"/>
                </a:lnTo>
                <a:lnTo>
                  <a:pt x="1900245" y="434148"/>
                </a:lnTo>
                <a:cubicBezTo>
                  <a:pt x="1875554" y="414368"/>
                  <a:pt x="1848235" y="361970"/>
                  <a:pt x="1808309" y="360922"/>
                </a:cubicBezTo>
                <a:close/>
                <a:moveTo>
                  <a:pt x="1917450" y="233202"/>
                </a:moveTo>
                <a:cubicBezTo>
                  <a:pt x="1819341" y="325685"/>
                  <a:pt x="1801479" y="334854"/>
                  <a:pt x="1907206" y="426027"/>
                </a:cubicBezTo>
                <a:lnTo>
                  <a:pt x="1917713" y="272762"/>
                </a:lnTo>
                <a:lnTo>
                  <a:pt x="1927563" y="426027"/>
                </a:lnTo>
                <a:cubicBezTo>
                  <a:pt x="2052990" y="319528"/>
                  <a:pt x="1994545" y="322803"/>
                  <a:pt x="1917450" y="233202"/>
                </a:cubicBezTo>
                <a:close/>
                <a:moveTo>
                  <a:pt x="0" y="0"/>
                </a:moveTo>
                <a:lnTo>
                  <a:pt x="5972175" y="0"/>
                </a:lnTo>
                <a:lnTo>
                  <a:pt x="5972175" y="1158456"/>
                </a:lnTo>
                <a:lnTo>
                  <a:pt x="0" y="1158456"/>
                </a:lnTo>
                <a:close/>
              </a:path>
            </a:pathLst>
          </a:custGeom>
          <a:solidFill>
            <a:srgbClr val="104133">
              <a:alpha val="90000"/>
            </a:srgbClr>
          </a:solidFill>
        </p:spPr>
        <p:txBody>
          <a:bodyPr lIns="274320" tIns="1097280" anchor="ctr">
            <a:noAutofit/>
          </a:bodyPr>
          <a:lstStyle>
            <a:lvl1pPr marL="0" indent="0">
              <a:lnSpc>
                <a:spcPts val="4500"/>
              </a:lnSpc>
              <a:spcBef>
                <a:spcPts val="0"/>
              </a:spcBef>
              <a:buNone/>
              <a:defRPr sz="4300">
                <a:solidFill>
                  <a:schemeClr val="bg2"/>
                </a:solidFill>
                <a:latin typeface="Sitka Display" pitchFamily="2" charset="0"/>
              </a:defRPr>
            </a:lvl1pPr>
            <a:lvl2pPr marL="457200" indent="0">
              <a:buNone/>
              <a:defRPr>
                <a:latin typeface="Sitka Display" pitchFamily="2" charset="0"/>
              </a:defRPr>
            </a:lvl2pPr>
            <a:lvl3pPr>
              <a:defRPr>
                <a:latin typeface="Sitka Display" pitchFamily="2" charset="0"/>
              </a:defRPr>
            </a:lvl3pPr>
            <a:lvl4pPr>
              <a:defRPr>
                <a:latin typeface="Sitka Display" pitchFamily="2" charset="0"/>
              </a:defRPr>
            </a:lvl4pPr>
            <a:lvl5pPr>
              <a:defRPr>
                <a:latin typeface="Sitka Display" pitchFamily="2" charset="0"/>
              </a:defRPr>
            </a:lvl5pPr>
          </a:lstStyle>
          <a:p>
            <a:pPr lvl="0"/>
            <a:r>
              <a:rPr lang="en-US"/>
              <a:t>Click to edit Master text styles</a:t>
            </a:r>
          </a:p>
        </p:txBody>
      </p:sp>
      <p:sp>
        <p:nvSpPr>
          <p:cNvPr id="44" name="Subtitle 2"/>
          <p:cNvSpPr>
            <a:spLocks noGrp="1"/>
          </p:cNvSpPr>
          <p:nvPr>
            <p:ph type="subTitle" idx="1"/>
          </p:nvPr>
        </p:nvSpPr>
        <p:spPr>
          <a:xfrm>
            <a:off x="762000" y="4800601"/>
            <a:ext cx="4572000" cy="990600"/>
          </a:xfrm>
        </p:spPr>
        <p:txBody>
          <a:bodyPr>
            <a:normAutofit/>
          </a:bodyPr>
          <a:lstStyle>
            <a:lvl1pPr marL="0" indent="0" algn="l">
              <a:buNone/>
              <a:defRPr sz="1600" b="0" i="0">
                <a:solidFill>
                  <a:schemeClr val="bg2"/>
                </a:solidFill>
                <a:latin typeface="Trade Gothic Next Light" panose="020B0403040303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959395967"/>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ontent Slide_50/50">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2E3C51EB-8DC8-36BF-22DE-15735C2E1C41}"/>
              </a:ext>
            </a:extLst>
          </p:cNvPr>
          <p:cNvSpPr>
            <a:spLocks/>
          </p:cNvSpPr>
          <p:nvPr/>
        </p:nvSpPr>
        <p:spPr bwMode="auto">
          <a:xfrm>
            <a:off x="0" y="6230938"/>
            <a:ext cx="12192000" cy="627062"/>
          </a:xfrm>
          <a:custGeom>
            <a:avLst/>
            <a:gdLst>
              <a:gd name="T0" fmla="*/ 12191695 w 12192000"/>
              <a:gd name="T1" fmla="*/ 0 h 626745"/>
              <a:gd name="T2" fmla="*/ 0 w 12192000"/>
              <a:gd name="T3" fmla="*/ 0 h 626745"/>
              <a:gd name="T4" fmla="*/ 0 w 12192000"/>
              <a:gd name="T5" fmla="*/ 626135 h 626745"/>
              <a:gd name="T6" fmla="*/ 12191695 w 12192000"/>
              <a:gd name="T7" fmla="*/ 626135 h 626745"/>
              <a:gd name="T8" fmla="*/ 12191695 w 12192000"/>
              <a:gd name="T9" fmla="*/ 0 h 626745"/>
            </a:gdLst>
            <a:ahLst/>
            <a:cxnLst>
              <a:cxn ang="0">
                <a:pos x="T0" y="T1"/>
              </a:cxn>
              <a:cxn ang="0">
                <a:pos x="T2" y="T3"/>
              </a:cxn>
              <a:cxn ang="0">
                <a:pos x="T4" y="T5"/>
              </a:cxn>
              <a:cxn ang="0">
                <a:pos x="T6" y="T7"/>
              </a:cxn>
              <a:cxn ang="0">
                <a:pos x="T8" y="T9"/>
              </a:cxn>
            </a:cxnLst>
            <a:rect l="0" t="0" r="r" b="b"/>
            <a:pathLst>
              <a:path w="12192000" h="626745">
                <a:moveTo>
                  <a:pt x="12191695" y="0"/>
                </a:moveTo>
                <a:lnTo>
                  <a:pt x="0" y="0"/>
                </a:lnTo>
                <a:lnTo>
                  <a:pt x="0" y="626135"/>
                </a:lnTo>
                <a:lnTo>
                  <a:pt x="12191695" y="626135"/>
                </a:lnTo>
                <a:lnTo>
                  <a:pt x="12191695" y="0"/>
                </a:lnTo>
                <a:close/>
              </a:path>
            </a:pathLst>
          </a:custGeom>
          <a:solidFill>
            <a:srgbClr val="143D3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3" name="object 11">
            <a:extLst>
              <a:ext uri="{FF2B5EF4-FFF2-40B4-BE49-F238E27FC236}">
                <a16:creationId xmlns:a16="http://schemas.microsoft.com/office/drawing/2014/main" id="{9E3DD9C0-C00D-19FC-FD49-983154880BA3}"/>
              </a:ext>
            </a:extLst>
          </p:cNvPr>
          <p:cNvSpPr txBox="1"/>
          <p:nvPr/>
        </p:nvSpPr>
        <p:spPr>
          <a:xfrm>
            <a:off x="10769600" y="6456363"/>
            <a:ext cx="1217613" cy="177800"/>
          </a:xfrm>
          <a:prstGeom prst="rect">
            <a:avLst/>
          </a:prstGeom>
        </p:spPr>
        <p:txBody>
          <a:bodyPr lIns="0" tIns="6985" rIns="0" bIns="0">
            <a:spAutoFit/>
          </a:bodyPr>
          <a:lstStyle/>
          <a:p>
            <a:pPr marL="12700" eaLnBrk="1" fontAlgn="auto" hangingPunct="1">
              <a:spcBef>
                <a:spcPts val="55"/>
              </a:spcBef>
              <a:spcAft>
                <a:spcPts val="0"/>
              </a:spcAft>
              <a:defRPr/>
            </a:pPr>
            <a:r>
              <a:rPr sz="1000" kern="0" dirty="0">
                <a:solidFill>
                  <a:srgbClr val="EDF1F1"/>
                </a:solidFill>
                <a:latin typeface="Trade Gothic Next"/>
                <a:cs typeface="Trade Gothic Next"/>
              </a:rPr>
              <a:t>AgWest</a:t>
            </a:r>
            <a:r>
              <a:rPr sz="1000" kern="0" spc="225" dirty="0">
                <a:solidFill>
                  <a:srgbClr val="EDF1F1"/>
                </a:solidFill>
                <a:latin typeface="Trade Gothic Next"/>
                <a:cs typeface="Trade Gothic Next"/>
              </a:rPr>
              <a:t> </a:t>
            </a:r>
            <a:r>
              <a:rPr sz="1000" kern="0" dirty="0">
                <a:solidFill>
                  <a:srgbClr val="EDF1F1"/>
                </a:solidFill>
                <a:latin typeface="Trade Gothic Next"/>
                <a:cs typeface="Trade Gothic Next"/>
              </a:rPr>
              <a:t>Farm</a:t>
            </a:r>
            <a:r>
              <a:rPr sz="1000" kern="0" spc="225" dirty="0">
                <a:solidFill>
                  <a:srgbClr val="EDF1F1"/>
                </a:solidFill>
                <a:latin typeface="Trade Gothic Next"/>
                <a:cs typeface="Trade Gothic Next"/>
              </a:rPr>
              <a:t> </a:t>
            </a:r>
            <a:r>
              <a:rPr sz="1000" kern="0" spc="40" dirty="0">
                <a:solidFill>
                  <a:srgbClr val="EDF1F1"/>
                </a:solidFill>
                <a:latin typeface="Trade Gothic Next"/>
                <a:cs typeface="Trade Gothic Next"/>
              </a:rPr>
              <a:t>Credit</a:t>
            </a:r>
            <a:endParaRPr sz="1000" kern="0" dirty="0">
              <a:solidFill>
                <a:sysClr val="windowText" lastClr="000000"/>
              </a:solidFill>
              <a:latin typeface="Trade Gothic Next"/>
              <a:cs typeface="Trade Gothic Next"/>
            </a:endParaRPr>
          </a:p>
        </p:txBody>
      </p:sp>
      <p:sp>
        <p:nvSpPr>
          <p:cNvPr id="10" name="Text Placeholder 55"/>
          <p:cNvSpPr>
            <a:spLocks noGrp="1"/>
          </p:cNvSpPr>
          <p:nvPr>
            <p:ph type="body" sz="quarter" idx="18"/>
          </p:nvPr>
        </p:nvSpPr>
        <p:spPr>
          <a:xfrm>
            <a:off x="381024" y="711067"/>
            <a:ext cx="4680999" cy="823011"/>
          </a:xfrm>
        </p:spPr>
        <p:txBody>
          <a:bodyPr anchor="ctr">
            <a:normAutofit/>
          </a:bodyPr>
          <a:lstStyle>
            <a:lvl1pPr marL="0" indent="0">
              <a:buNone/>
              <a:defRPr sz="4000">
                <a:solidFill>
                  <a:schemeClr val="tx1"/>
                </a:solidFill>
                <a:latin typeface="Sitka Display"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3" name="Text Placeholder 12"/>
          <p:cNvSpPr>
            <a:spLocks noGrp="1"/>
          </p:cNvSpPr>
          <p:nvPr>
            <p:ph type="body" sz="quarter" idx="20"/>
          </p:nvPr>
        </p:nvSpPr>
        <p:spPr>
          <a:xfrm>
            <a:off x="381000" y="1752599"/>
            <a:ext cx="5181600" cy="872937"/>
          </a:xfrm>
        </p:spPr>
        <p:txBody>
          <a:bodyPr>
            <a:noAutofit/>
          </a:bodyPr>
          <a:lstStyle>
            <a:lvl1pPr marL="0" indent="0">
              <a:buNone/>
              <a:defRPr sz="2200" b="0" i="0">
                <a:solidFill>
                  <a:srgbClr val="5D5D5E"/>
                </a:solidFill>
                <a:latin typeface="Trade Gothic Next Light" panose="020B0403040303020004" pitchFamily="34" charset="0"/>
              </a:defRPr>
            </a:lvl1pPr>
            <a:lvl2pPr marL="247650" indent="-247650">
              <a:tabLst/>
              <a:defRPr sz="1000">
                <a:latin typeface="Trade Gothic Next" panose="020B0503040303020004" pitchFamily="34" charset="0"/>
              </a:defRPr>
            </a:lvl2pPr>
          </a:lstStyle>
          <a:p>
            <a:pPr lvl="0"/>
            <a:r>
              <a:rPr lang="en-US"/>
              <a:t>Click to edit Master text styles</a:t>
            </a:r>
          </a:p>
        </p:txBody>
      </p:sp>
      <p:sp>
        <p:nvSpPr>
          <p:cNvPr id="19" name="Text Placeholder 12"/>
          <p:cNvSpPr>
            <a:spLocks noGrp="1"/>
          </p:cNvSpPr>
          <p:nvPr>
            <p:ph type="body" sz="quarter" idx="21"/>
          </p:nvPr>
        </p:nvSpPr>
        <p:spPr>
          <a:xfrm>
            <a:off x="381000" y="2844056"/>
            <a:ext cx="5181600" cy="2870943"/>
          </a:xfrm>
        </p:spPr>
        <p:txBody>
          <a:bodyPr spcCol="274320">
            <a:noAutofit/>
          </a:bodyPr>
          <a:lstStyle>
            <a:lvl1pPr marL="0" indent="0">
              <a:buFont typeface="Arial" panose="020B0604020202020204" pitchFamily="34" charset="0"/>
              <a:buNone/>
              <a:tabLst/>
              <a:defRPr sz="1600" b="0" i="0">
                <a:solidFill>
                  <a:srgbClr val="5D5D5E"/>
                </a:solidFill>
                <a:latin typeface="Trade Gothic Next Light" panose="020B0403040303020004" pitchFamily="34" charset="0"/>
              </a:defRPr>
            </a:lvl1pPr>
            <a:lvl2pPr marL="247650" indent="-247650">
              <a:tabLst/>
              <a:defRPr sz="1000">
                <a:latin typeface="Trade Gothic Next" panose="020B0503040303020004" pitchFamily="34" charset="0"/>
              </a:defRPr>
            </a:lvl2pPr>
          </a:lstStyle>
          <a:p>
            <a:pPr lvl="0"/>
            <a:r>
              <a:rPr lang="en-US" dirty="0"/>
              <a:t>Click to edit Master text styles</a:t>
            </a:r>
          </a:p>
        </p:txBody>
      </p:sp>
      <p:sp>
        <p:nvSpPr>
          <p:cNvPr id="11" name="Picture Placeholder 10"/>
          <p:cNvSpPr>
            <a:spLocks noGrp="1"/>
          </p:cNvSpPr>
          <p:nvPr>
            <p:ph type="pic" sz="quarter" idx="15"/>
          </p:nvPr>
        </p:nvSpPr>
        <p:spPr>
          <a:xfrm>
            <a:off x="6097773" y="-10225"/>
            <a:ext cx="6086148" cy="6241479"/>
          </a:xfrm>
          <a:prstGeom prst="rect">
            <a:avLst/>
          </a:prstGeom>
          <a:solidFill>
            <a:schemeClr val="bg1">
              <a:lumMod val="75000"/>
            </a:schemeClr>
          </a:solidFill>
        </p:spPr>
        <p:txBody>
          <a:bodyPr rtlCol="0">
            <a:noAutofit/>
          </a:bodyPr>
          <a:lstStyle/>
          <a:p>
            <a:pPr lvl="0"/>
            <a:endParaRPr lang="en-US" noProof="0" dirty="0"/>
          </a:p>
        </p:txBody>
      </p:sp>
      <p:sp>
        <p:nvSpPr>
          <p:cNvPr id="6" name="Slide Number Placeholder 5">
            <a:extLst>
              <a:ext uri="{FF2B5EF4-FFF2-40B4-BE49-F238E27FC236}">
                <a16:creationId xmlns:a16="http://schemas.microsoft.com/office/drawing/2014/main" id="{D8B1B805-692F-3A4F-A824-8D0C2910A197}"/>
              </a:ext>
            </a:extLst>
          </p:cNvPr>
          <p:cNvSpPr>
            <a:spLocks noGrp="1" noChangeArrowheads="1"/>
          </p:cNvSpPr>
          <p:nvPr>
            <p:ph type="sldNum" sz="quarter" idx="22"/>
          </p:nvPr>
        </p:nvSpPr>
        <p:spPr>
          <a:xfrm>
            <a:off x="196850" y="6356350"/>
            <a:ext cx="565150" cy="365125"/>
          </a:xfrm>
        </p:spPr>
        <p:txBody>
          <a:bodyPr/>
          <a:lstStyle>
            <a:lvl1pPr algn="l">
              <a:defRPr sz="1000" b="0" i="0">
                <a:solidFill>
                  <a:schemeClr val="bg1"/>
                </a:solidFill>
                <a:latin typeface="Trade Gothic Next Light" panose="020B0403040303020004" pitchFamily="34" charset="0"/>
              </a:defRPr>
            </a:lvl1pPr>
          </a:lstStyle>
          <a:p>
            <a:fld id="{195633A1-9FC7-9A46-B1F8-AD562939C1B8}" type="slidenum">
              <a:rPr lang="en-US" altLang="en-US" smtClean="0"/>
              <a:pPr/>
              <a:t>‹#›</a:t>
            </a:fld>
            <a:endParaRPr lang="en-US" altLang="en-US" dirty="0"/>
          </a:p>
        </p:txBody>
      </p:sp>
    </p:spTree>
    <p:extLst>
      <p:ext uri="{BB962C8B-B14F-4D97-AF65-F5344CB8AC3E}">
        <p14:creationId xmlns:p14="http://schemas.microsoft.com/office/powerpoint/2010/main" val="1691649724"/>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Content_50/50">
    <p:bg>
      <p:bgPr>
        <a:solidFill>
          <a:srgbClr val="EDF1F2"/>
        </a:solidFill>
        <a:effectLst/>
      </p:bgPr>
    </p:bg>
    <p:spTree>
      <p:nvGrpSpPr>
        <p:cNvPr id="1" name=""/>
        <p:cNvGrpSpPr/>
        <p:nvPr/>
      </p:nvGrpSpPr>
      <p:grpSpPr>
        <a:xfrm>
          <a:off x="0" y="0"/>
          <a:ext cx="0" cy="0"/>
          <a:chOff x="0" y="0"/>
          <a:chExt cx="0" cy="0"/>
        </a:xfrm>
      </p:grpSpPr>
      <p:sp>
        <p:nvSpPr>
          <p:cNvPr id="6" name="object 4">
            <a:extLst>
              <a:ext uri="{FF2B5EF4-FFF2-40B4-BE49-F238E27FC236}">
                <a16:creationId xmlns:a16="http://schemas.microsoft.com/office/drawing/2014/main" id="{3B8E0F3D-2425-E6A6-0DE2-A57AC187538C}"/>
              </a:ext>
            </a:extLst>
          </p:cNvPr>
          <p:cNvSpPr>
            <a:spLocks/>
          </p:cNvSpPr>
          <p:nvPr userDrawn="1"/>
        </p:nvSpPr>
        <p:spPr bwMode="auto">
          <a:xfrm>
            <a:off x="0" y="6230938"/>
            <a:ext cx="12192000" cy="627062"/>
          </a:xfrm>
          <a:custGeom>
            <a:avLst/>
            <a:gdLst>
              <a:gd name="T0" fmla="*/ 12191695 w 12192000"/>
              <a:gd name="T1" fmla="*/ 0 h 626745"/>
              <a:gd name="T2" fmla="*/ 0 w 12192000"/>
              <a:gd name="T3" fmla="*/ 0 h 626745"/>
              <a:gd name="T4" fmla="*/ 0 w 12192000"/>
              <a:gd name="T5" fmla="*/ 626135 h 626745"/>
              <a:gd name="T6" fmla="*/ 12191695 w 12192000"/>
              <a:gd name="T7" fmla="*/ 626135 h 626745"/>
              <a:gd name="T8" fmla="*/ 12191695 w 12192000"/>
              <a:gd name="T9" fmla="*/ 0 h 626745"/>
            </a:gdLst>
            <a:ahLst/>
            <a:cxnLst>
              <a:cxn ang="0">
                <a:pos x="T0" y="T1"/>
              </a:cxn>
              <a:cxn ang="0">
                <a:pos x="T2" y="T3"/>
              </a:cxn>
              <a:cxn ang="0">
                <a:pos x="T4" y="T5"/>
              </a:cxn>
              <a:cxn ang="0">
                <a:pos x="T6" y="T7"/>
              </a:cxn>
              <a:cxn ang="0">
                <a:pos x="T8" y="T9"/>
              </a:cxn>
            </a:cxnLst>
            <a:rect l="0" t="0" r="r" b="b"/>
            <a:pathLst>
              <a:path w="12192000" h="626745">
                <a:moveTo>
                  <a:pt x="12191695" y="0"/>
                </a:moveTo>
                <a:lnTo>
                  <a:pt x="0" y="0"/>
                </a:lnTo>
                <a:lnTo>
                  <a:pt x="0" y="626135"/>
                </a:lnTo>
                <a:lnTo>
                  <a:pt x="12191695" y="626135"/>
                </a:lnTo>
                <a:lnTo>
                  <a:pt x="12191695" y="0"/>
                </a:lnTo>
                <a:close/>
              </a:path>
            </a:pathLst>
          </a:custGeom>
          <a:solidFill>
            <a:srgbClr val="1A5E7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3" name="object 11">
            <a:extLst>
              <a:ext uri="{FF2B5EF4-FFF2-40B4-BE49-F238E27FC236}">
                <a16:creationId xmlns:a16="http://schemas.microsoft.com/office/drawing/2014/main" id="{507E895F-2DA7-9466-D44A-671B5C27F56B}"/>
              </a:ext>
            </a:extLst>
          </p:cNvPr>
          <p:cNvSpPr txBox="1"/>
          <p:nvPr/>
        </p:nvSpPr>
        <p:spPr>
          <a:xfrm>
            <a:off x="10769600" y="6456363"/>
            <a:ext cx="1217613" cy="177800"/>
          </a:xfrm>
          <a:prstGeom prst="rect">
            <a:avLst/>
          </a:prstGeom>
        </p:spPr>
        <p:txBody>
          <a:bodyPr lIns="0" tIns="6985" rIns="0" bIns="0">
            <a:spAutoFit/>
          </a:bodyPr>
          <a:lstStyle/>
          <a:p>
            <a:pPr marL="12700" eaLnBrk="1" fontAlgn="auto" hangingPunct="1">
              <a:spcBef>
                <a:spcPts val="55"/>
              </a:spcBef>
              <a:spcAft>
                <a:spcPts val="0"/>
              </a:spcAft>
              <a:defRPr/>
            </a:pPr>
            <a:r>
              <a:rPr sz="1000" kern="0" dirty="0">
                <a:solidFill>
                  <a:srgbClr val="EDF1F1"/>
                </a:solidFill>
                <a:latin typeface="Trade Gothic Next"/>
                <a:cs typeface="Trade Gothic Next"/>
              </a:rPr>
              <a:t>AgWest</a:t>
            </a:r>
            <a:r>
              <a:rPr sz="1000" kern="0" spc="225" dirty="0">
                <a:solidFill>
                  <a:srgbClr val="EDF1F1"/>
                </a:solidFill>
                <a:latin typeface="Trade Gothic Next"/>
                <a:cs typeface="Trade Gothic Next"/>
              </a:rPr>
              <a:t> </a:t>
            </a:r>
            <a:r>
              <a:rPr sz="1000" kern="0" dirty="0">
                <a:solidFill>
                  <a:srgbClr val="EDF1F1"/>
                </a:solidFill>
                <a:latin typeface="Trade Gothic Next"/>
                <a:cs typeface="Trade Gothic Next"/>
              </a:rPr>
              <a:t>Farm</a:t>
            </a:r>
            <a:r>
              <a:rPr sz="1000" kern="0" spc="225" dirty="0">
                <a:solidFill>
                  <a:srgbClr val="EDF1F1"/>
                </a:solidFill>
                <a:latin typeface="Trade Gothic Next"/>
                <a:cs typeface="Trade Gothic Next"/>
              </a:rPr>
              <a:t> </a:t>
            </a:r>
            <a:r>
              <a:rPr sz="1000" kern="0" spc="40" dirty="0">
                <a:solidFill>
                  <a:srgbClr val="EDF1F1"/>
                </a:solidFill>
                <a:latin typeface="Trade Gothic Next"/>
                <a:cs typeface="Trade Gothic Next"/>
              </a:rPr>
              <a:t>Credit</a:t>
            </a:r>
            <a:endParaRPr sz="1000" kern="0" dirty="0">
              <a:solidFill>
                <a:sysClr val="windowText" lastClr="000000"/>
              </a:solidFill>
              <a:latin typeface="Trade Gothic Next"/>
              <a:cs typeface="Trade Gothic Next"/>
            </a:endParaRPr>
          </a:p>
        </p:txBody>
      </p:sp>
      <p:sp>
        <p:nvSpPr>
          <p:cNvPr id="11" name="Picture Placeholder 10"/>
          <p:cNvSpPr>
            <a:spLocks noGrp="1"/>
          </p:cNvSpPr>
          <p:nvPr>
            <p:ph type="pic" sz="quarter" idx="15"/>
          </p:nvPr>
        </p:nvSpPr>
        <p:spPr>
          <a:xfrm>
            <a:off x="6097773" y="-10225"/>
            <a:ext cx="6086148" cy="6241479"/>
          </a:xfrm>
          <a:prstGeom prst="rect">
            <a:avLst/>
          </a:prstGeom>
          <a:solidFill>
            <a:schemeClr val="bg1">
              <a:lumMod val="75000"/>
            </a:schemeClr>
          </a:solidFill>
        </p:spPr>
        <p:txBody>
          <a:bodyPr rtlCol="0">
            <a:noAutofit/>
          </a:bodyPr>
          <a:lstStyle/>
          <a:p>
            <a:pPr lvl="0"/>
            <a:endParaRPr lang="en-US" noProof="0" dirty="0"/>
          </a:p>
        </p:txBody>
      </p:sp>
      <p:sp>
        <p:nvSpPr>
          <p:cNvPr id="4" name="Slide Number Placeholder 5">
            <a:extLst>
              <a:ext uri="{FF2B5EF4-FFF2-40B4-BE49-F238E27FC236}">
                <a16:creationId xmlns:a16="http://schemas.microsoft.com/office/drawing/2014/main" id="{77ABDBFE-81A6-D645-DBAD-376B928998E9}"/>
              </a:ext>
            </a:extLst>
          </p:cNvPr>
          <p:cNvSpPr>
            <a:spLocks noGrp="1" noChangeArrowheads="1"/>
          </p:cNvSpPr>
          <p:nvPr>
            <p:ph type="sldNum" sz="quarter" idx="21"/>
          </p:nvPr>
        </p:nvSpPr>
        <p:spPr>
          <a:xfrm>
            <a:off x="196850" y="6356350"/>
            <a:ext cx="565150" cy="365125"/>
          </a:xfrm>
        </p:spPr>
        <p:txBody>
          <a:bodyPr/>
          <a:lstStyle>
            <a:lvl1pPr algn="l">
              <a:defRPr sz="1000" b="0" i="0">
                <a:solidFill>
                  <a:schemeClr val="bg1"/>
                </a:solidFill>
                <a:latin typeface="Trade Gothic Next Light" panose="020B0403040303020004" pitchFamily="34" charset="0"/>
              </a:defRPr>
            </a:lvl1pPr>
          </a:lstStyle>
          <a:p>
            <a:fld id="{195633A1-9FC7-9A46-B1F8-AD562939C1B8}" type="slidenum">
              <a:rPr lang="en-US" altLang="en-US" smtClean="0"/>
              <a:pPr/>
              <a:t>‹#›</a:t>
            </a:fld>
            <a:endParaRPr lang="en-US" altLang="en-US" dirty="0"/>
          </a:p>
        </p:txBody>
      </p:sp>
      <p:sp>
        <p:nvSpPr>
          <p:cNvPr id="7" name="Text Placeholder 55">
            <a:extLst>
              <a:ext uri="{FF2B5EF4-FFF2-40B4-BE49-F238E27FC236}">
                <a16:creationId xmlns:a16="http://schemas.microsoft.com/office/drawing/2014/main" id="{D284C7B4-9B4E-C4BB-9B10-D25BF78C10DB}"/>
              </a:ext>
            </a:extLst>
          </p:cNvPr>
          <p:cNvSpPr>
            <a:spLocks noGrp="1"/>
          </p:cNvSpPr>
          <p:nvPr>
            <p:ph type="body" sz="quarter" idx="18"/>
          </p:nvPr>
        </p:nvSpPr>
        <p:spPr>
          <a:xfrm>
            <a:off x="381024" y="711067"/>
            <a:ext cx="4680999" cy="823011"/>
          </a:xfrm>
        </p:spPr>
        <p:txBody>
          <a:bodyPr anchor="ctr">
            <a:normAutofit/>
          </a:bodyPr>
          <a:lstStyle>
            <a:lvl1pPr marL="0" indent="0">
              <a:buNone/>
              <a:defRPr sz="4000">
                <a:solidFill>
                  <a:schemeClr val="tx1"/>
                </a:solidFill>
                <a:latin typeface="Sitka Display"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8" name="Text Placeholder 12">
            <a:extLst>
              <a:ext uri="{FF2B5EF4-FFF2-40B4-BE49-F238E27FC236}">
                <a16:creationId xmlns:a16="http://schemas.microsoft.com/office/drawing/2014/main" id="{59D26E06-E6E8-A723-1E75-69C0AE83C5D6}"/>
              </a:ext>
            </a:extLst>
          </p:cNvPr>
          <p:cNvSpPr>
            <a:spLocks noGrp="1"/>
          </p:cNvSpPr>
          <p:nvPr>
            <p:ph type="body" sz="quarter" idx="20"/>
          </p:nvPr>
        </p:nvSpPr>
        <p:spPr>
          <a:xfrm>
            <a:off x="381000" y="1752599"/>
            <a:ext cx="5181600" cy="872937"/>
          </a:xfrm>
        </p:spPr>
        <p:txBody>
          <a:bodyPr>
            <a:noAutofit/>
          </a:bodyPr>
          <a:lstStyle>
            <a:lvl1pPr marL="0" indent="0">
              <a:buNone/>
              <a:defRPr sz="2200" b="0" i="0">
                <a:solidFill>
                  <a:srgbClr val="5D5D5E"/>
                </a:solidFill>
                <a:latin typeface="Trade Gothic Next Light" panose="020B0403040303020004" pitchFamily="34" charset="0"/>
              </a:defRPr>
            </a:lvl1pPr>
            <a:lvl2pPr marL="247650" indent="-247650">
              <a:tabLst/>
              <a:defRPr sz="1000">
                <a:latin typeface="Trade Gothic Next" panose="020B0503040303020004" pitchFamily="34" charset="0"/>
              </a:defRPr>
            </a:lvl2pPr>
          </a:lstStyle>
          <a:p>
            <a:pPr lvl="0"/>
            <a:r>
              <a:rPr lang="en-US"/>
              <a:t>Click to edit Master text styles</a:t>
            </a:r>
          </a:p>
        </p:txBody>
      </p:sp>
      <p:sp>
        <p:nvSpPr>
          <p:cNvPr id="9" name="Text Placeholder 12">
            <a:extLst>
              <a:ext uri="{FF2B5EF4-FFF2-40B4-BE49-F238E27FC236}">
                <a16:creationId xmlns:a16="http://schemas.microsoft.com/office/drawing/2014/main" id="{A8476AE2-EFA5-DB79-156C-589190778BB5}"/>
              </a:ext>
            </a:extLst>
          </p:cNvPr>
          <p:cNvSpPr>
            <a:spLocks noGrp="1"/>
          </p:cNvSpPr>
          <p:nvPr>
            <p:ph type="body" sz="quarter" idx="22"/>
          </p:nvPr>
        </p:nvSpPr>
        <p:spPr>
          <a:xfrm>
            <a:off x="381000" y="2844056"/>
            <a:ext cx="5181600" cy="2870943"/>
          </a:xfrm>
        </p:spPr>
        <p:txBody>
          <a:bodyPr spcCol="274320">
            <a:noAutofit/>
          </a:bodyPr>
          <a:lstStyle>
            <a:lvl1pPr marL="0" indent="0">
              <a:buFont typeface="Arial" panose="020B0604020202020204" pitchFamily="34" charset="0"/>
              <a:buNone/>
              <a:tabLst/>
              <a:defRPr sz="1600" b="0" i="0">
                <a:solidFill>
                  <a:srgbClr val="5D5D5E"/>
                </a:solidFill>
                <a:latin typeface="Trade Gothic Next Light" panose="020B0403040303020004" pitchFamily="34" charset="0"/>
              </a:defRPr>
            </a:lvl1pPr>
            <a:lvl2pPr marL="247650" indent="-247650">
              <a:tabLst/>
              <a:defRPr sz="1000">
                <a:latin typeface="Trade Gothic Next" panose="020B0503040303020004" pitchFamily="34" charset="0"/>
              </a:defRPr>
            </a:lvl2pPr>
          </a:lstStyle>
          <a:p>
            <a:pPr lvl="0"/>
            <a:r>
              <a:rPr lang="en-US" dirty="0"/>
              <a:t>Click to edit Master text styles</a:t>
            </a:r>
          </a:p>
        </p:txBody>
      </p:sp>
    </p:spTree>
    <p:extLst>
      <p:ext uri="{BB962C8B-B14F-4D97-AF65-F5344CB8AC3E}">
        <p14:creationId xmlns:p14="http://schemas.microsoft.com/office/powerpoint/2010/main" val="2439623818"/>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Content_Chart">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289308A1-C2E2-A062-9708-EA2165155D7E}"/>
              </a:ext>
            </a:extLst>
          </p:cNvPr>
          <p:cNvSpPr>
            <a:spLocks/>
          </p:cNvSpPr>
          <p:nvPr/>
        </p:nvSpPr>
        <p:spPr bwMode="auto">
          <a:xfrm>
            <a:off x="0" y="0"/>
            <a:ext cx="5791200" cy="6232525"/>
          </a:xfrm>
          <a:custGeom>
            <a:avLst/>
            <a:gdLst>
              <a:gd name="T0" fmla="*/ 0 w 6390005"/>
              <a:gd name="T1" fmla="*/ 6231864 h 6231890"/>
              <a:gd name="T2" fmla="*/ 6389928 w 6390005"/>
              <a:gd name="T3" fmla="*/ 6231864 h 6231890"/>
              <a:gd name="T4" fmla="*/ 6389928 w 6390005"/>
              <a:gd name="T5" fmla="*/ 0 h 6231890"/>
              <a:gd name="T6" fmla="*/ 0 w 6390005"/>
              <a:gd name="T7" fmla="*/ 0 h 6231890"/>
              <a:gd name="T8" fmla="*/ 0 w 6390005"/>
              <a:gd name="T9" fmla="*/ 6231864 h 6231890"/>
            </a:gdLst>
            <a:ahLst/>
            <a:cxnLst>
              <a:cxn ang="0">
                <a:pos x="T0" y="T1"/>
              </a:cxn>
              <a:cxn ang="0">
                <a:pos x="T2" y="T3"/>
              </a:cxn>
              <a:cxn ang="0">
                <a:pos x="T4" y="T5"/>
              </a:cxn>
              <a:cxn ang="0">
                <a:pos x="T6" y="T7"/>
              </a:cxn>
              <a:cxn ang="0">
                <a:pos x="T8" y="T9"/>
              </a:cxn>
            </a:cxnLst>
            <a:rect l="0" t="0" r="r" b="b"/>
            <a:pathLst>
              <a:path w="6390005" h="6231890">
                <a:moveTo>
                  <a:pt x="0" y="6231864"/>
                </a:moveTo>
                <a:lnTo>
                  <a:pt x="6389928" y="6231864"/>
                </a:lnTo>
                <a:lnTo>
                  <a:pt x="6389928" y="0"/>
                </a:lnTo>
                <a:lnTo>
                  <a:pt x="0" y="0"/>
                </a:lnTo>
                <a:lnTo>
                  <a:pt x="0" y="6231864"/>
                </a:lnTo>
                <a:close/>
              </a:path>
            </a:pathLst>
          </a:custGeom>
          <a:solidFill>
            <a:srgbClr val="ECF1F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3" name="object 4">
            <a:extLst>
              <a:ext uri="{FF2B5EF4-FFF2-40B4-BE49-F238E27FC236}">
                <a16:creationId xmlns:a16="http://schemas.microsoft.com/office/drawing/2014/main" id="{60A862A6-9D0D-9182-A6B1-22086818202E}"/>
              </a:ext>
            </a:extLst>
          </p:cNvPr>
          <p:cNvSpPr>
            <a:spLocks/>
          </p:cNvSpPr>
          <p:nvPr/>
        </p:nvSpPr>
        <p:spPr bwMode="auto">
          <a:xfrm>
            <a:off x="0" y="6230938"/>
            <a:ext cx="12192000" cy="627062"/>
          </a:xfrm>
          <a:custGeom>
            <a:avLst/>
            <a:gdLst>
              <a:gd name="T0" fmla="*/ 12191695 w 12192000"/>
              <a:gd name="T1" fmla="*/ 0 h 626745"/>
              <a:gd name="T2" fmla="*/ 0 w 12192000"/>
              <a:gd name="T3" fmla="*/ 0 h 626745"/>
              <a:gd name="T4" fmla="*/ 0 w 12192000"/>
              <a:gd name="T5" fmla="*/ 626135 h 626745"/>
              <a:gd name="T6" fmla="*/ 12191695 w 12192000"/>
              <a:gd name="T7" fmla="*/ 626135 h 626745"/>
              <a:gd name="T8" fmla="*/ 12191695 w 12192000"/>
              <a:gd name="T9" fmla="*/ 0 h 626745"/>
            </a:gdLst>
            <a:ahLst/>
            <a:cxnLst>
              <a:cxn ang="0">
                <a:pos x="T0" y="T1"/>
              </a:cxn>
              <a:cxn ang="0">
                <a:pos x="T2" y="T3"/>
              </a:cxn>
              <a:cxn ang="0">
                <a:pos x="T4" y="T5"/>
              </a:cxn>
              <a:cxn ang="0">
                <a:pos x="T6" y="T7"/>
              </a:cxn>
              <a:cxn ang="0">
                <a:pos x="T8" y="T9"/>
              </a:cxn>
            </a:cxnLst>
            <a:rect l="0" t="0" r="r" b="b"/>
            <a:pathLst>
              <a:path w="12192000" h="626745">
                <a:moveTo>
                  <a:pt x="12191695" y="0"/>
                </a:moveTo>
                <a:lnTo>
                  <a:pt x="0" y="0"/>
                </a:lnTo>
                <a:lnTo>
                  <a:pt x="0" y="626135"/>
                </a:lnTo>
                <a:lnTo>
                  <a:pt x="12191695" y="626135"/>
                </a:lnTo>
                <a:lnTo>
                  <a:pt x="12191695" y="0"/>
                </a:lnTo>
                <a:close/>
              </a:path>
            </a:pathLst>
          </a:custGeom>
          <a:solidFill>
            <a:srgbClr val="143D3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4" name="object 11">
            <a:extLst>
              <a:ext uri="{FF2B5EF4-FFF2-40B4-BE49-F238E27FC236}">
                <a16:creationId xmlns:a16="http://schemas.microsoft.com/office/drawing/2014/main" id="{6F55DCBA-59FD-751C-FF9A-F6130D2D9F4D}"/>
              </a:ext>
            </a:extLst>
          </p:cNvPr>
          <p:cNvSpPr txBox="1"/>
          <p:nvPr/>
        </p:nvSpPr>
        <p:spPr>
          <a:xfrm>
            <a:off x="10769600" y="6456363"/>
            <a:ext cx="1217613" cy="177800"/>
          </a:xfrm>
          <a:prstGeom prst="rect">
            <a:avLst/>
          </a:prstGeom>
        </p:spPr>
        <p:txBody>
          <a:bodyPr lIns="0" tIns="6985" rIns="0" bIns="0">
            <a:spAutoFit/>
          </a:bodyPr>
          <a:lstStyle/>
          <a:p>
            <a:pPr marL="12700" eaLnBrk="1" fontAlgn="auto" hangingPunct="1">
              <a:spcBef>
                <a:spcPts val="55"/>
              </a:spcBef>
              <a:spcAft>
                <a:spcPts val="0"/>
              </a:spcAft>
              <a:defRPr/>
            </a:pPr>
            <a:r>
              <a:rPr sz="1000" kern="0" dirty="0">
                <a:solidFill>
                  <a:srgbClr val="EDF1F1"/>
                </a:solidFill>
                <a:latin typeface="Trade Gothic Next"/>
                <a:cs typeface="Trade Gothic Next"/>
              </a:rPr>
              <a:t>AgWest</a:t>
            </a:r>
            <a:r>
              <a:rPr sz="1000" kern="0" spc="225" dirty="0">
                <a:solidFill>
                  <a:srgbClr val="EDF1F1"/>
                </a:solidFill>
                <a:latin typeface="Trade Gothic Next"/>
                <a:cs typeface="Trade Gothic Next"/>
              </a:rPr>
              <a:t> </a:t>
            </a:r>
            <a:r>
              <a:rPr sz="1000" kern="0" dirty="0">
                <a:solidFill>
                  <a:srgbClr val="EDF1F1"/>
                </a:solidFill>
                <a:latin typeface="Trade Gothic Next"/>
                <a:cs typeface="Trade Gothic Next"/>
              </a:rPr>
              <a:t>Farm</a:t>
            </a:r>
            <a:r>
              <a:rPr sz="1000" kern="0" spc="225" dirty="0">
                <a:solidFill>
                  <a:srgbClr val="EDF1F1"/>
                </a:solidFill>
                <a:latin typeface="Trade Gothic Next"/>
                <a:cs typeface="Trade Gothic Next"/>
              </a:rPr>
              <a:t> </a:t>
            </a:r>
            <a:r>
              <a:rPr sz="1000" kern="0" spc="40" dirty="0">
                <a:solidFill>
                  <a:srgbClr val="EDF1F1"/>
                </a:solidFill>
                <a:latin typeface="Trade Gothic Next"/>
                <a:cs typeface="Trade Gothic Next"/>
              </a:rPr>
              <a:t>Credit</a:t>
            </a:r>
            <a:endParaRPr sz="1000" kern="0" dirty="0">
              <a:solidFill>
                <a:sysClr val="windowText" lastClr="000000"/>
              </a:solidFill>
              <a:latin typeface="Trade Gothic Next"/>
              <a:cs typeface="Trade Gothic Next"/>
            </a:endParaRPr>
          </a:p>
        </p:txBody>
      </p:sp>
      <p:sp>
        <p:nvSpPr>
          <p:cNvPr id="10" name="Text Placeholder 55"/>
          <p:cNvSpPr>
            <a:spLocks noGrp="1"/>
          </p:cNvSpPr>
          <p:nvPr>
            <p:ph type="body" sz="quarter" idx="18"/>
          </p:nvPr>
        </p:nvSpPr>
        <p:spPr>
          <a:xfrm>
            <a:off x="381024" y="711067"/>
            <a:ext cx="4680999" cy="823011"/>
          </a:xfrm>
        </p:spPr>
        <p:txBody>
          <a:bodyPr anchor="ctr">
            <a:normAutofit/>
          </a:bodyPr>
          <a:lstStyle>
            <a:lvl1pPr marL="0" indent="0">
              <a:buNone/>
              <a:defRPr sz="4000">
                <a:solidFill>
                  <a:schemeClr val="tx1"/>
                </a:solidFill>
                <a:latin typeface="Sitka Display"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3" name="Text Placeholder 12"/>
          <p:cNvSpPr>
            <a:spLocks noGrp="1"/>
          </p:cNvSpPr>
          <p:nvPr>
            <p:ph type="body" sz="quarter" idx="20"/>
          </p:nvPr>
        </p:nvSpPr>
        <p:spPr>
          <a:xfrm>
            <a:off x="381000" y="1752599"/>
            <a:ext cx="4681024" cy="872937"/>
          </a:xfrm>
        </p:spPr>
        <p:txBody>
          <a:bodyPr>
            <a:normAutofit/>
          </a:bodyPr>
          <a:lstStyle>
            <a:lvl1pPr marL="0" indent="0">
              <a:buNone/>
              <a:defRPr sz="1600" b="0" i="0">
                <a:solidFill>
                  <a:srgbClr val="5D5D5E"/>
                </a:solidFill>
                <a:latin typeface="Trade Gothic Next Light" panose="020B0403040303020004" pitchFamily="34" charset="0"/>
              </a:defRPr>
            </a:lvl1pPr>
            <a:lvl2pPr marL="247650" indent="-247650">
              <a:tabLst/>
              <a:defRPr sz="1000">
                <a:latin typeface="Trade Gothic Next" panose="020B0503040303020004" pitchFamily="34" charset="0"/>
              </a:defRPr>
            </a:lvl2pPr>
          </a:lstStyle>
          <a:p>
            <a:pPr lvl="0"/>
            <a:r>
              <a:rPr lang="en-US"/>
              <a:t>Click to edit Master text styles</a:t>
            </a:r>
          </a:p>
        </p:txBody>
      </p:sp>
      <p:sp>
        <p:nvSpPr>
          <p:cNvPr id="19" name="Text Placeholder 12"/>
          <p:cNvSpPr>
            <a:spLocks noGrp="1"/>
          </p:cNvSpPr>
          <p:nvPr>
            <p:ph type="body" sz="quarter" idx="21"/>
          </p:nvPr>
        </p:nvSpPr>
        <p:spPr>
          <a:xfrm>
            <a:off x="381000" y="3245889"/>
            <a:ext cx="4681024" cy="2295740"/>
          </a:xfrm>
        </p:spPr>
        <p:txBody>
          <a:bodyPr numCol="2" spcCol="274320">
            <a:noAutofit/>
          </a:bodyPr>
          <a:lstStyle>
            <a:lvl1pPr marL="285750" indent="-285750">
              <a:buFont typeface="Arial" panose="020B0604020202020204" pitchFamily="34" charset="0"/>
              <a:buChar char="•"/>
              <a:tabLst/>
              <a:defRPr sz="1600" b="0" i="0">
                <a:solidFill>
                  <a:srgbClr val="5D5D5E"/>
                </a:solidFill>
                <a:latin typeface="Trade Gothic Next Light" panose="020B0403040303020004" pitchFamily="34" charset="0"/>
              </a:defRPr>
            </a:lvl1pPr>
            <a:lvl2pPr marL="247650" indent="-247650">
              <a:tabLst/>
              <a:defRPr sz="1000">
                <a:latin typeface="Trade Gothic Next" panose="020B0503040303020004" pitchFamily="34" charset="0"/>
              </a:defRPr>
            </a:lvl2pPr>
          </a:lstStyle>
          <a:p>
            <a:pPr lvl="0"/>
            <a:r>
              <a:rPr lang="en-US" dirty="0"/>
              <a:t>Click to edit Master text styles</a:t>
            </a:r>
          </a:p>
        </p:txBody>
      </p:sp>
      <p:sp>
        <p:nvSpPr>
          <p:cNvPr id="22" name="Chart Placeholder 21"/>
          <p:cNvSpPr>
            <a:spLocks noGrp="1"/>
          </p:cNvSpPr>
          <p:nvPr>
            <p:ph type="chart" sz="quarter" idx="22"/>
          </p:nvPr>
        </p:nvSpPr>
        <p:spPr>
          <a:xfrm>
            <a:off x="6328352" y="474345"/>
            <a:ext cx="5283200" cy="5283200"/>
          </a:xfrm>
        </p:spPr>
        <p:txBody>
          <a:bodyPr rtlCol="0">
            <a:normAutofit/>
          </a:bodyPr>
          <a:lstStyle/>
          <a:p>
            <a:pPr lvl="0"/>
            <a:endParaRPr lang="en-US" noProof="0"/>
          </a:p>
        </p:txBody>
      </p:sp>
      <p:sp>
        <p:nvSpPr>
          <p:cNvPr id="23" name="Text Placeholder 12"/>
          <p:cNvSpPr>
            <a:spLocks noGrp="1"/>
          </p:cNvSpPr>
          <p:nvPr>
            <p:ph type="body" sz="quarter" idx="23"/>
          </p:nvPr>
        </p:nvSpPr>
        <p:spPr>
          <a:xfrm>
            <a:off x="381000" y="2855720"/>
            <a:ext cx="4681024" cy="335999"/>
          </a:xfrm>
        </p:spPr>
        <p:txBody>
          <a:bodyPr numCol="2" spcCol="274320" anchor="ctr">
            <a:noAutofit/>
          </a:bodyPr>
          <a:lstStyle>
            <a:lvl1pPr marL="0" indent="0">
              <a:buFont typeface="Arial" panose="020B0604020202020204" pitchFamily="34" charset="0"/>
              <a:buNone/>
              <a:tabLst/>
              <a:defRPr sz="2000" b="0">
                <a:solidFill>
                  <a:srgbClr val="133D33"/>
                </a:solidFill>
                <a:latin typeface="Sitka Display" pitchFamily="2" charset="0"/>
              </a:defRPr>
            </a:lvl1pPr>
            <a:lvl2pPr marL="247650" indent="-247650">
              <a:tabLst/>
              <a:defRPr sz="1000">
                <a:latin typeface="Trade Gothic Next" panose="020B0503040303020004" pitchFamily="34" charset="0"/>
              </a:defRPr>
            </a:lvl2pPr>
          </a:lstStyle>
          <a:p>
            <a:pPr lvl="0"/>
            <a:r>
              <a:rPr lang="en-US" dirty="0"/>
              <a:t>Click to edit Master text styles</a:t>
            </a:r>
          </a:p>
        </p:txBody>
      </p:sp>
      <p:sp>
        <p:nvSpPr>
          <p:cNvPr id="5" name="Slide Number Placeholder 5">
            <a:extLst>
              <a:ext uri="{FF2B5EF4-FFF2-40B4-BE49-F238E27FC236}">
                <a16:creationId xmlns:a16="http://schemas.microsoft.com/office/drawing/2014/main" id="{0819F357-C606-8663-F0A1-4D87D4B33E80}"/>
              </a:ext>
            </a:extLst>
          </p:cNvPr>
          <p:cNvSpPr>
            <a:spLocks noGrp="1" noChangeArrowheads="1"/>
          </p:cNvSpPr>
          <p:nvPr>
            <p:ph type="sldNum" sz="quarter" idx="24"/>
          </p:nvPr>
        </p:nvSpPr>
        <p:spPr>
          <a:xfrm>
            <a:off x="196850" y="6356350"/>
            <a:ext cx="565150" cy="365125"/>
          </a:xfrm>
        </p:spPr>
        <p:txBody>
          <a:bodyPr/>
          <a:lstStyle>
            <a:lvl1pPr algn="l">
              <a:defRPr sz="1000" b="0" i="0">
                <a:solidFill>
                  <a:schemeClr val="bg1"/>
                </a:solidFill>
                <a:latin typeface="Trade Gothic Next Light" panose="020B0403040303020004" pitchFamily="34" charset="0"/>
              </a:defRPr>
            </a:lvl1pPr>
          </a:lstStyle>
          <a:p>
            <a:fld id="{195633A1-9FC7-9A46-B1F8-AD562939C1B8}" type="slidenum">
              <a:rPr lang="en-US" altLang="en-US" smtClean="0"/>
              <a:pPr/>
              <a:t>‹#›</a:t>
            </a:fld>
            <a:endParaRPr lang="en-US" altLang="en-US" dirty="0"/>
          </a:p>
        </p:txBody>
      </p:sp>
    </p:spTree>
    <p:extLst>
      <p:ext uri="{BB962C8B-B14F-4D97-AF65-F5344CB8AC3E}">
        <p14:creationId xmlns:p14="http://schemas.microsoft.com/office/powerpoint/2010/main" val="1260447487"/>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Content_Chart">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9E928077-9D58-BA32-FDAB-382F860C1B84}"/>
              </a:ext>
            </a:extLst>
          </p:cNvPr>
          <p:cNvSpPr>
            <a:spLocks/>
          </p:cNvSpPr>
          <p:nvPr/>
        </p:nvSpPr>
        <p:spPr bwMode="auto">
          <a:xfrm>
            <a:off x="0" y="0"/>
            <a:ext cx="5791200" cy="6232525"/>
          </a:xfrm>
          <a:custGeom>
            <a:avLst/>
            <a:gdLst>
              <a:gd name="T0" fmla="*/ 0 w 6378575"/>
              <a:gd name="T1" fmla="*/ 6231864 h 6231890"/>
              <a:gd name="T2" fmla="*/ 6378346 w 6378575"/>
              <a:gd name="T3" fmla="*/ 6231864 h 6231890"/>
              <a:gd name="T4" fmla="*/ 6378346 w 6378575"/>
              <a:gd name="T5" fmla="*/ 0 h 6231890"/>
              <a:gd name="T6" fmla="*/ 0 w 6378575"/>
              <a:gd name="T7" fmla="*/ 0 h 6231890"/>
              <a:gd name="T8" fmla="*/ 0 w 6378575"/>
              <a:gd name="T9" fmla="*/ 6231864 h 6231890"/>
            </a:gdLst>
            <a:ahLst/>
            <a:cxnLst>
              <a:cxn ang="0">
                <a:pos x="T0" y="T1"/>
              </a:cxn>
              <a:cxn ang="0">
                <a:pos x="T2" y="T3"/>
              </a:cxn>
              <a:cxn ang="0">
                <a:pos x="T4" y="T5"/>
              </a:cxn>
              <a:cxn ang="0">
                <a:pos x="T6" y="T7"/>
              </a:cxn>
              <a:cxn ang="0">
                <a:pos x="T8" y="T9"/>
              </a:cxn>
            </a:cxnLst>
            <a:rect l="0" t="0" r="r" b="b"/>
            <a:pathLst>
              <a:path w="6378575" h="6231890">
                <a:moveTo>
                  <a:pt x="0" y="6231864"/>
                </a:moveTo>
                <a:lnTo>
                  <a:pt x="6378346" y="6231864"/>
                </a:lnTo>
                <a:lnTo>
                  <a:pt x="6378346" y="0"/>
                </a:lnTo>
                <a:lnTo>
                  <a:pt x="0" y="0"/>
                </a:lnTo>
                <a:lnTo>
                  <a:pt x="0" y="6231864"/>
                </a:lnTo>
                <a:close/>
              </a:path>
            </a:pathLst>
          </a:custGeom>
          <a:solidFill>
            <a:srgbClr val="EDF1F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3" name="object 4">
            <a:extLst>
              <a:ext uri="{FF2B5EF4-FFF2-40B4-BE49-F238E27FC236}">
                <a16:creationId xmlns:a16="http://schemas.microsoft.com/office/drawing/2014/main" id="{87916749-7B44-190F-8AF3-BEE19518B655}"/>
              </a:ext>
            </a:extLst>
          </p:cNvPr>
          <p:cNvSpPr>
            <a:spLocks/>
          </p:cNvSpPr>
          <p:nvPr/>
        </p:nvSpPr>
        <p:spPr bwMode="auto">
          <a:xfrm>
            <a:off x="0" y="6230938"/>
            <a:ext cx="12192000" cy="627062"/>
          </a:xfrm>
          <a:custGeom>
            <a:avLst/>
            <a:gdLst>
              <a:gd name="T0" fmla="*/ 12191695 w 12192000"/>
              <a:gd name="T1" fmla="*/ 0 h 626745"/>
              <a:gd name="T2" fmla="*/ 0 w 12192000"/>
              <a:gd name="T3" fmla="*/ 0 h 626745"/>
              <a:gd name="T4" fmla="*/ 0 w 12192000"/>
              <a:gd name="T5" fmla="*/ 626135 h 626745"/>
              <a:gd name="T6" fmla="*/ 12191695 w 12192000"/>
              <a:gd name="T7" fmla="*/ 626135 h 626745"/>
              <a:gd name="T8" fmla="*/ 12191695 w 12192000"/>
              <a:gd name="T9" fmla="*/ 0 h 626745"/>
            </a:gdLst>
            <a:ahLst/>
            <a:cxnLst>
              <a:cxn ang="0">
                <a:pos x="T0" y="T1"/>
              </a:cxn>
              <a:cxn ang="0">
                <a:pos x="T2" y="T3"/>
              </a:cxn>
              <a:cxn ang="0">
                <a:pos x="T4" y="T5"/>
              </a:cxn>
              <a:cxn ang="0">
                <a:pos x="T6" y="T7"/>
              </a:cxn>
              <a:cxn ang="0">
                <a:pos x="T8" y="T9"/>
              </a:cxn>
            </a:cxnLst>
            <a:rect l="0" t="0" r="r" b="b"/>
            <a:pathLst>
              <a:path w="12192000" h="626745">
                <a:moveTo>
                  <a:pt x="12191695" y="0"/>
                </a:moveTo>
                <a:lnTo>
                  <a:pt x="0" y="0"/>
                </a:lnTo>
                <a:lnTo>
                  <a:pt x="0" y="626135"/>
                </a:lnTo>
                <a:lnTo>
                  <a:pt x="12191695" y="626135"/>
                </a:lnTo>
                <a:lnTo>
                  <a:pt x="12191695" y="0"/>
                </a:lnTo>
                <a:close/>
              </a:path>
            </a:pathLst>
          </a:custGeom>
          <a:solidFill>
            <a:srgbClr val="1A5E7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4" name="object 11">
            <a:extLst>
              <a:ext uri="{FF2B5EF4-FFF2-40B4-BE49-F238E27FC236}">
                <a16:creationId xmlns:a16="http://schemas.microsoft.com/office/drawing/2014/main" id="{8FFA153B-B4D4-9360-A6E7-56517D11FC5E}"/>
              </a:ext>
            </a:extLst>
          </p:cNvPr>
          <p:cNvSpPr txBox="1"/>
          <p:nvPr/>
        </p:nvSpPr>
        <p:spPr>
          <a:xfrm>
            <a:off x="10769600" y="6456363"/>
            <a:ext cx="1217613" cy="177800"/>
          </a:xfrm>
          <a:prstGeom prst="rect">
            <a:avLst/>
          </a:prstGeom>
        </p:spPr>
        <p:txBody>
          <a:bodyPr lIns="0" tIns="6985" rIns="0" bIns="0">
            <a:spAutoFit/>
          </a:bodyPr>
          <a:lstStyle/>
          <a:p>
            <a:pPr marL="12700" eaLnBrk="1" fontAlgn="auto" hangingPunct="1">
              <a:spcBef>
                <a:spcPts val="55"/>
              </a:spcBef>
              <a:spcAft>
                <a:spcPts val="0"/>
              </a:spcAft>
              <a:defRPr/>
            </a:pPr>
            <a:r>
              <a:rPr sz="1000" kern="0" dirty="0">
                <a:solidFill>
                  <a:srgbClr val="EDF1F1"/>
                </a:solidFill>
                <a:latin typeface="Trade Gothic Next"/>
                <a:cs typeface="Trade Gothic Next"/>
              </a:rPr>
              <a:t>AgWest</a:t>
            </a:r>
            <a:r>
              <a:rPr sz="1000" kern="0" spc="225" dirty="0">
                <a:solidFill>
                  <a:srgbClr val="EDF1F1"/>
                </a:solidFill>
                <a:latin typeface="Trade Gothic Next"/>
                <a:cs typeface="Trade Gothic Next"/>
              </a:rPr>
              <a:t> </a:t>
            </a:r>
            <a:r>
              <a:rPr sz="1000" kern="0" dirty="0">
                <a:solidFill>
                  <a:srgbClr val="EDF1F1"/>
                </a:solidFill>
                <a:latin typeface="Trade Gothic Next"/>
                <a:cs typeface="Trade Gothic Next"/>
              </a:rPr>
              <a:t>Farm</a:t>
            </a:r>
            <a:r>
              <a:rPr sz="1000" kern="0" spc="225" dirty="0">
                <a:solidFill>
                  <a:srgbClr val="EDF1F1"/>
                </a:solidFill>
                <a:latin typeface="Trade Gothic Next"/>
                <a:cs typeface="Trade Gothic Next"/>
              </a:rPr>
              <a:t> </a:t>
            </a:r>
            <a:r>
              <a:rPr sz="1000" kern="0" spc="40" dirty="0">
                <a:solidFill>
                  <a:srgbClr val="EDF1F1"/>
                </a:solidFill>
                <a:latin typeface="Trade Gothic Next"/>
                <a:cs typeface="Trade Gothic Next"/>
              </a:rPr>
              <a:t>Credit</a:t>
            </a:r>
            <a:endParaRPr sz="1000" kern="0" dirty="0">
              <a:solidFill>
                <a:sysClr val="windowText" lastClr="000000"/>
              </a:solidFill>
              <a:latin typeface="Trade Gothic Next"/>
              <a:cs typeface="Trade Gothic Next"/>
            </a:endParaRPr>
          </a:p>
        </p:txBody>
      </p:sp>
      <p:sp>
        <p:nvSpPr>
          <p:cNvPr id="5" name="Slide Number Placeholder 5">
            <a:extLst>
              <a:ext uri="{FF2B5EF4-FFF2-40B4-BE49-F238E27FC236}">
                <a16:creationId xmlns:a16="http://schemas.microsoft.com/office/drawing/2014/main" id="{AF3BFA57-7093-46B1-D32E-9567597961C3}"/>
              </a:ext>
            </a:extLst>
          </p:cNvPr>
          <p:cNvSpPr>
            <a:spLocks noGrp="1" noChangeArrowheads="1"/>
          </p:cNvSpPr>
          <p:nvPr>
            <p:ph type="sldNum" sz="quarter" idx="21"/>
          </p:nvPr>
        </p:nvSpPr>
        <p:spPr>
          <a:xfrm>
            <a:off x="196850" y="6356350"/>
            <a:ext cx="565150" cy="365125"/>
          </a:xfrm>
        </p:spPr>
        <p:txBody>
          <a:bodyPr/>
          <a:lstStyle>
            <a:lvl1pPr algn="l">
              <a:defRPr sz="1000" b="0" i="0">
                <a:solidFill>
                  <a:schemeClr val="bg1"/>
                </a:solidFill>
                <a:latin typeface="Trade Gothic Next Light" panose="020B0403040303020004" pitchFamily="34" charset="0"/>
              </a:defRPr>
            </a:lvl1pPr>
          </a:lstStyle>
          <a:p>
            <a:fld id="{195633A1-9FC7-9A46-B1F8-AD562939C1B8}" type="slidenum">
              <a:rPr lang="en-US" altLang="en-US" smtClean="0"/>
              <a:pPr/>
              <a:t>‹#›</a:t>
            </a:fld>
            <a:endParaRPr lang="en-US" altLang="en-US" dirty="0"/>
          </a:p>
        </p:txBody>
      </p:sp>
      <p:sp>
        <p:nvSpPr>
          <p:cNvPr id="7" name="Text Placeholder 55">
            <a:extLst>
              <a:ext uri="{FF2B5EF4-FFF2-40B4-BE49-F238E27FC236}">
                <a16:creationId xmlns:a16="http://schemas.microsoft.com/office/drawing/2014/main" id="{E0A62571-659C-5B27-45BF-431DD4AB75BD}"/>
              </a:ext>
            </a:extLst>
          </p:cNvPr>
          <p:cNvSpPr>
            <a:spLocks noGrp="1"/>
          </p:cNvSpPr>
          <p:nvPr>
            <p:ph type="body" sz="quarter" idx="18"/>
          </p:nvPr>
        </p:nvSpPr>
        <p:spPr>
          <a:xfrm>
            <a:off x="381024" y="711067"/>
            <a:ext cx="4680999" cy="823011"/>
          </a:xfrm>
        </p:spPr>
        <p:txBody>
          <a:bodyPr anchor="ctr">
            <a:normAutofit/>
          </a:bodyPr>
          <a:lstStyle>
            <a:lvl1pPr marL="0" indent="0">
              <a:buNone/>
              <a:defRPr sz="4000">
                <a:solidFill>
                  <a:schemeClr val="tx1"/>
                </a:solidFill>
                <a:latin typeface="Sitka Display"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8" name="Text Placeholder 12">
            <a:extLst>
              <a:ext uri="{FF2B5EF4-FFF2-40B4-BE49-F238E27FC236}">
                <a16:creationId xmlns:a16="http://schemas.microsoft.com/office/drawing/2014/main" id="{8C0EA327-7804-889C-276E-576E1C71A4F5}"/>
              </a:ext>
            </a:extLst>
          </p:cNvPr>
          <p:cNvSpPr>
            <a:spLocks noGrp="1"/>
          </p:cNvSpPr>
          <p:nvPr>
            <p:ph type="body" sz="quarter" idx="20"/>
          </p:nvPr>
        </p:nvSpPr>
        <p:spPr>
          <a:xfrm>
            <a:off x="381000" y="1752599"/>
            <a:ext cx="4681024" cy="872937"/>
          </a:xfrm>
        </p:spPr>
        <p:txBody>
          <a:bodyPr>
            <a:normAutofit/>
          </a:bodyPr>
          <a:lstStyle>
            <a:lvl1pPr marL="0" indent="0">
              <a:buNone/>
              <a:defRPr sz="1600" b="0" i="0">
                <a:solidFill>
                  <a:srgbClr val="5D5D5E"/>
                </a:solidFill>
                <a:latin typeface="Trade Gothic Next Light" panose="020B0403040303020004" pitchFamily="34" charset="0"/>
              </a:defRPr>
            </a:lvl1pPr>
            <a:lvl2pPr marL="247650" indent="-247650">
              <a:tabLst/>
              <a:defRPr sz="1000">
                <a:latin typeface="Trade Gothic Next" panose="020B0503040303020004" pitchFamily="34" charset="0"/>
              </a:defRPr>
            </a:lvl2pPr>
          </a:lstStyle>
          <a:p>
            <a:pPr lvl="0"/>
            <a:r>
              <a:rPr lang="en-US"/>
              <a:t>Click to edit Master text styles</a:t>
            </a:r>
          </a:p>
        </p:txBody>
      </p:sp>
      <p:sp>
        <p:nvSpPr>
          <p:cNvPr id="9" name="Text Placeholder 12">
            <a:extLst>
              <a:ext uri="{FF2B5EF4-FFF2-40B4-BE49-F238E27FC236}">
                <a16:creationId xmlns:a16="http://schemas.microsoft.com/office/drawing/2014/main" id="{46CCA103-B16E-04F2-5461-84CE192E2DA9}"/>
              </a:ext>
            </a:extLst>
          </p:cNvPr>
          <p:cNvSpPr>
            <a:spLocks noGrp="1"/>
          </p:cNvSpPr>
          <p:nvPr>
            <p:ph type="body" sz="quarter" idx="22"/>
          </p:nvPr>
        </p:nvSpPr>
        <p:spPr>
          <a:xfrm>
            <a:off x="381000" y="3245889"/>
            <a:ext cx="4681024" cy="2295740"/>
          </a:xfrm>
        </p:spPr>
        <p:txBody>
          <a:bodyPr numCol="2" spcCol="274320">
            <a:noAutofit/>
          </a:bodyPr>
          <a:lstStyle>
            <a:lvl1pPr marL="285750" indent="-285750">
              <a:buFont typeface="Arial" panose="020B0604020202020204" pitchFamily="34" charset="0"/>
              <a:buChar char="•"/>
              <a:tabLst/>
              <a:defRPr sz="1600" b="0" i="0">
                <a:solidFill>
                  <a:srgbClr val="5D5D5E"/>
                </a:solidFill>
                <a:latin typeface="Trade Gothic Next Light" panose="020B0403040303020004" pitchFamily="34" charset="0"/>
              </a:defRPr>
            </a:lvl1pPr>
            <a:lvl2pPr marL="247650" indent="-247650">
              <a:tabLst/>
              <a:defRPr sz="1000">
                <a:latin typeface="Trade Gothic Next" panose="020B0503040303020004" pitchFamily="34" charset="0"/>
              </a:defRPr>
            </a:lvl2pPr>
          </a:lstStyle>
          <a:p>
            <a:pPr lvl="0"/>
            <a:r>
              <a:rPr lang="en-US" dirty="0"/>
              <a:t>Click to edit Master text styles</a:t>
            </a:r>
          </a:p>
        </p:txBody>
      </p:sp>
      <p:sp>
        <p:nvSpPr>
          <p:cNvPr id="11" name="Chart Placeholder 21">
            <a:extLst>
              <a:ext uri="{FF2B5EF4-FFF2-40B4-BE49-F238E27FC236}">
                <a16:creationId xmlns:a16="http://schemas.microsoft.com/office/drawing/2014/main" id="{CF302C51-25CD-79DA-356D-7D182C7F59CC}"/>
              </a:ext>
            </a:extLst>
          </p:cNvPr>
          <p:cNvSpPr>
            <a:spLocks noGrp="1"/>
          </p:cNvSpPr>
          <p:nvPr>
            <p:ph type="chart" sz="quarter" idx="23"/>
          </p:nvPr>
        </p:nvSpPr>
        <p:spPr>
          <a:xfrm>
            <a:off x="6328352" y="474345"/>
            <a:ext cx="5283200" cy="5283200"/>
          </a:xfrm>
        </p:spPr>
        <p:txBody>
          <a:bodyPr rtlCol="0">
            <a:normAutofit/>
          </a:bodyPr>
          <a:lstStyle/>
          <a:p>
            <a:pPr lvl="0"/>
            <a:endParaRPr lang="en-US" noProof="0"/>
          </a:p>
        </p:txBody>
      </p:sp>
      <p:sp>
        <p:nvSpPr>
          <p:cNvPr id="12" name="Text Placeholder 12">
            <a:extLst>
              <a:ext uri="{FF2B5EF4-FFF2-40B4-BE49-F238E27FC236}">
                <a16:creationId xmlns:a16="http://schemas.microsoft.com/office/drawing/2014/main" id="{4D2A864A-A1A3-C106-3C18-CC6330FBF659}"/>
              </a:ext>
            </a:extLst>
          </p:cNvPr>
          <p:cNvSpPr>
            <a:spLocks noGrp="1"/>
          </p:cNvSpPr>
          <p:nvPr>
            <p:ph type="body" sz="quarter" idx="24"/>
          </p:nvPr>
        </p:nvSpPr>
        <p:spPr>
          <a:xfrm>
            <a:off x="381000" y="2855720"/>
            <a:ext cx="4681024" cy="335999"/>
          </a:xfrm>
        </p:spPr>
        <p:txBody>
          <a:bodyPr numCol="2" spcCol="274320" anchor="ctr">
            <a:noAutofit/>
          </a:bodyPr>
          <a:lstStyle>
            <a:lvl1pPr marL="0" indent="0">
              <a:buFont typeface="Arial" panose="020B0604020202020204" pitchFamily="34" charset="0"/>
              <a:buNone/>
              <a:tabLst/>
              <a:defRPr sz="2000" b="0">
                <a:solidFill>
                  <a:srgbClr val="133D33"/>
                </a:solidFill>
                <a:latin typeface="Sitka Display" pitchFamily="2" charset="0"/>
              </a:defRPr>
            </a:lvl1pPr>
            <a:lvl2pPr marL="247650" indent="-247650">
              <a:tabLst/>
              <a:defRPr sz="1000">
                <a:latin typeface="Trade Gothic Next" panose="020B0503040303020004" pitchFamily="34" charset="0"/>
              </a:defRPr>
            </a:lvl2pPr>
          </a:lstStyle>
          <a:p>
            <a:pPr lvl="0"/>
            <a:r>
              <a:rPr lang="en-US" dirty="0"/>
              <a:t>Click to edit Master text styles</a:t>
            </a:r>
          </a:p>
        </p:txBody>
      </p:sp>
    </p:spTree>
    <p:extLst>
      <p:ext uri="{BB962C8B-B14F-4D97-AF65-F5344CB8AC3E}">
        <p14:creationId xmlns:p14="http://schemas.microsoft.com/office/powerpoint/2010/main" val="3333763840"/>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Content_Chart_Large">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627EAE49-9260-438A-C31E-0EC758ADBDFB}"/>
              </a:ext>
            </a:extLst>
          </p:cNvPr>
          <p:cNvSpPr>
            <a:spLocks/>
          </p:cNvSpPr>
          <p:nvPr/>
        </p:nvSpPr>
        <p:spPr bwMode="auto">
          <a:xfrm>
            <a:off x="0" y="0"/>
            <a:ext cx="4038600" cy="6232525"/>
          </a:xfrm>
          <a:custGeom>
            <a:avLst/>
            <a:gdLst>
              <a:gd name="T0" fmla="*/ 0 w 8099425"/>
              <a:gd name="T1" fmla="*/ 6231864 h 6231890"/>
              <a:gd name="T2" fmla="*/ 8099285 w 8099425"/>
              <a:gd name="T3" fmla="*/ 6231864 h 6231890"/>
              <a:gd name="T4" fmla="*/ 8099285 w 8099425"/>
              <a:gd name="T5" fmla="*/ 0 h 6231890"/>
              <a:gd name="T6" fmla="*/ 0 w 8099425"/>
              <a:gd name="T7" fmla="*/ 0 h 6231890"/>
              <a:gd name="T8" fmla="*/ 0 w 8099425"/>
              <a:gd name="T9" fmla="*/ 6231864 h 6231890"/>
            </a:gdLst>
            <a:ahLst/>
            <a:cxnLst>
              <a:cxn ang="0">
                <a:pos x="T0" y="T1"/>
              </a:cxn>
              <a:cxn ang="0">
                <a:pos x="T2" y="T3"/>
              </a:cxn>
              <a:cxn ang="0">
                <a:pos x="T4" y="T5"/>
              </a:cxn>
              <a:cxn ang="0">
                <a:pos x="T6" y="T7"/>
              </a:cxn>
              <a:cxn ang="0">
                <a:pos x="T8" y="T9"/>
              </a:cxn>
            </a:cxnLst>
            <a:rect l="0" t="0" r="r" b="b"/>
            <a:pathLst>
              <a:path w="8099425" h="6231890">
                <a:moveTo>
                  <a:pt x="0" y="6231864"/>
                </a:moveTo>
                <a:lnTo>
                  <a:pt x="8099285" y="6231864"/>
                </a:lnTo>
                <a:lnTo>
                  <a:pt x="8099285" y="0"/>
                </a:lnTo>
                <a:lnTo>
                  <a:pt x="0" y="0"/>
                </a:lnTo>
                <a:lnTo>
                  <a:pt x="0" y="6231864"/>
                </a:lnTo>
                <a:close/>
              </a:path>
            </a:pathLst>
          </a:custGeom>
          <a:solidFill>
            <a:srgbClr val="FFF8E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3" name="object 4">
            <a:extLst>
              <a:ext uri="{FF2B5EF4-FFF2-40B4-BE49-F238E27FC236}">
                <a16:creationId xmlns:a16="http://schemas.microsoft.com/office/drawing/2014/main" id="{B29ED1E9-FB86-BEC6-4A4F-76FFAD64478E}"/>
              </a:ext>
            </a:extLst>
          </p:cNvPr>
          <p:cNvSpPr>
            <a:spLocks/>
          </p:cNvSpPr>
          <p:nvPr/>
        </p:nvSpPr>
        <p:spPr bwMode="auto">
          <a:xfrm>
            <a:off x="0" y="6230938"/>
            <a:ext cx="12192000" cy="627062"/>
          </a:xfrm>
          <a:custGeom>
            <a:avLst/>
            <a:gdLst>
              <a:gd name="T0" fmla="*/ 12191695 w 12192000"/>
              <a:gd name="T1" fmla="*/ 0 h 626745"/>
              <a:gd name="T2" fmla="*/ 0 w 12192000"/>
              <a:gd name="T3" fmla="*/ 0 h 626745"/>
              <a:gd name="T4" fmla="*/ 0 w 12192000"/>
              <a:gd name="T5" fmla="*/ 626135 h 626745"/>
              <a:gd name="T6" fmla="*/ 12191695 w 12192000"/>
              <a:gd name="T7" fmla="*/ 626135 h 626745"/>
              <a:gd name="T8" fmla="*/ 12191695 w 12192000"/>
              <a:gd name="T9" fmla="*/ 0 h 626745"/>
            </a:gdLst>
            <a:ahLst/>
            <a:cxnLst>
              <a:cxn ang="0">
                <a:pos x="T0" y="T1"/>
              </a:cxn>
              <a:cxn ang="0">
                <a:pos x="T2" y="T3"/>
              </a:cxn>
              <a:cxn ang="0">
                <a:pos x="T4" y="T5"/>
              </a:cxn>
              <a:cxn ang="0">
                <a:pos x="T6" y="T7"/>
              </a:cxn>
              <a:cxn ang="0">
                <a:pos x="T8" y="T9"/>
              </a:cxn>
            </a:cxnLst>
            <a:rect l="0" t="0" r="r" b="b"/>
            <a:pathLst>
              <a:path w="12192000" h="626745">
                <a:moveTo>
                  <a:pt x="12191695" y="0"/>
                </a:moveTo>
                <a:lnTo>
                  <a:pt x="0" y="0"/>
                </a:lnTo>
                <a:lnTo>
                  <a:pt x="0" y="626135"/>
                </a:lnTo>
                <a:lnTo>
                  <a:pt x="12191695" y="626135"/>
                </a:lnTo>
                <a:lnTo>
                  <a:pt x="12191695" y="0"/>
                </a:lnTo>
                <a:close/>
              </a:path>
            </a:pathLst>
          </a:custGeom>
          <a:solidFill>
            <a:srgbClr val="143D3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4" name="object 11">
            <a:extLst>
              <a:ext uri="{FF2B5EF4-FFF2-40B4-BE49-F238E27FC236}">
                <a16:creationId xmlns:a16="http://schemas.microsoft.com/office/drawing/2014/main" id="{953260D5-6C2F-54EA-7AB7-DD30C66DD94A}"/>
              </a:ext>
            </a:extLst>
          </p:cNvPr>
          <p:cNvSpPr txBox="1"/>
          <p:nvPr/>
        </p:nvSpPr>
        <p:spPr>
          <a:xfrm>
            <a:off x="10769600" y="6456363"/>
            <a:ext cx="1217613" cy="177800"/>
          </a:xfrm>
          <a:prstGeom prst="rect">
            <a:avLst/>
          </a:prstGeom>
        </p:spPr>
        <p:txBody>
          <a:bodyPr lIns="0" tIns="6985" rIns="0" bIns="0">
            <a:spAutoFit/>
          </a:bodyPr>
          <a:lstStyle/>
          <a:p>
            <a:pPr marL="12700" eaLnBrk="1" fontAlgn="auto" hangingPunct="1">
              <a:spcBef>
                <a:spcPts val="55"/>
              </a:spcBef>
              <a:spcAft>
                <a:spcPts val="0"/>
              </a:spcAft>
              <a:defRPr/>
            </a:pPr>
            <a:r>
              <a:rPr sz="1000" kern="0" dirty="0">
                <a:solidFill>
                  <a:srgbClr val="EDF1F1"/>
                </a:solidFill>
                <a:latin typeface="Trade Gothic Next"/>
                <a:cs typeface="Trade Gothic Next"/>
              </a:rPr>
              <a:t>AgWest</a:t>
            </a:r>
            <a:r>
              <a:rPr sz="1000" kern="0" spc="225" dirty="0">
                <a:solidFill>
                  <a:srgbClr val="EDF1F1"/>
                </a:solidFill>
                <a:latin typeface="Trade Gothic Next"/>
                <a:cs typeface="Trade Gothic Next"/>
              </a:rPr>
              <a:t> </a:t>
            </a:r>
            <a:r>
              <a:rPr sz="1000" kern="0" dirty="0">
                <a:solidFill>
                  <a:srgbClr val="EDF1F1"/>
                </a:solidFill>
                <a:latin typeface="Trade Gothic Next"/>
                <a:cs typeface="Trade Gothic Next"/>
              </a:rPr>
              <a:t>Farm</a:t>
            </a:r>
            <a:r>
              <a:rPr sz="1000" kern="0" spc="225" dirty="0">
                <a:solidFill>
                  <a:srgbClr val="EDF1F1"/>
                </a:solidFill>
                <a:latin typeface="Trade Gothic Next"/>
                <a:cs typeface="Trade Gothic Next"/>
              </a:rPr>
              <a:t> </a:t>
            </a:r>
            <a:r>
              <a:rPr sz="1000" kern="0" spc="40" dirty="0">
                <a:solidFill>
                  <a:srgbClr val="EDF1F1"/>
                </a:solidFill>
                <a:latin typeface="Trade Gothic Next"/>
                <a:cs typeface="Trade Gothic Next"/>
              </a:rPr>
              <a:t>Credit</a:t>
            </a:r>
            <a:endParaRPr sz="1000" kern="0" dirty="0">
              <a:solidFill>
                <a:sysClr val="windowText" lastClr="000000"/>
              </a:solidFill>
              <a:latin typeface="Trade Gothic Next"/>
              <a:cs typeface="Trade Gothic Next"/>
            </a:endParaRPr>
          </a:p>
        </p:txBody>
      </p:sp>
      <p:sp>
        <p:nvSpPr>
          <p:cNvPr id="10" name="Text Placeholder 55"/>
          <p:cNvSpPr>
            <a:spLocks noGrp="1"/>
          </p:cNvSpPr>
          <p:nvPr>
            <p:ph type="body" sz="quarter" idx="18"/>
          </p:nvPr>
        </p:nvSpPr>
        <p:spPr>
          <a:xfrm>
            <a:off x="381025" y="711067"/>
            <a:ext cx="3492150" cy="823011"/>
          </a:xfrm>
        </p:spPr>
        <p:txBody>
          <a:bodyPr anchor="ctr">
            <a:normAutofit/>
          </a:bodyPr>
          <a:lstStyle>
            <a:lvl1pPr marL="0" indent="0">
              <a:buNone/>
              <a:defRPr sz="4000">
                <a:solidFill>
                  <a:schemeClr val="tx1"/>
                </a:solidFill>
                <a:latin typeface="Sitka Display"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a:t>
            </a:r>
          </a:p>
        </p:txBody>
      </p:sp>
      <p:sp>
        <p:nvSpPr>
          <p:cNvPr id="13" name="Text Placeholder 12"/>
          <p:cNvSpPr>
            <a:spLocks noGrp="1"/>
          </p:cNvSpPr>
          <p:nvPr>
            <p:ph type="body" sz="quarter" idx="20"/>
          </p:nvPr>
        </p:nvSpPr>
        <p:spPr>
          <a:xfrm>
            <a:off x="381000" y="1628520"/>
            <a:ext cx="3492169" cy="872937"/>
          </a:xfrm>
        </p:spPr>
        <p:txBody>
          <a:bodyPr>
            <a:normAutofit/>
          </a:bodyPr>
          <a:lstStyle>
            <a:lvl1pPr marL="0" indent="0">
              <a:buNone/>
              <a:defRPr sz="1600" b="0" i="0">
                <a:solidFill>
                  <a:srgbClr val="5D5D5E"/>
                </a:solidFill>
                <a:latin typeface="Trade Gothic Next Light" panose="020B0403040303020004" pitchFamily="34" charset="0"/>
              </a:defRPr>
            </a:lvl1pPr>
            <a:lvl2pPr marL="247650" indent="-247650">
              <a:tabLst/>
              <a:defRPr sz="1000">
                <a:latin typeface="Trade Gothic Next" panose="020B0503040303020004" pitchFamily="34" charset="0"/>
              </a:defRPr>
            </a:lvl2pPr>
          </a:lstStyle>
          <a:p>
            <a:pPr lvl="0"/>
            <a:r>
              <a:rPr lang="en-US"/>
              <a:t>Click to edit Master text styles</a:t>
            </a:r>
          </a:p>
        </p:txBody>
      </p:sp>
      <p:sp>
        <p:nvSpPr>
          <p:cNvPr id="19" name="Text Placeholder 12"/>
          <p:cNvSpPr>
            <a:spLocks noGrp="1"/>
          </p:cNvSpPr>
          <p:nvPr>
            <p:ph type="body" sz="quarter" idx="21"/>
          </p:nvPr>
        </p:nvSpPr>
        <p:spPr>
          <a:xfrm>
            <a:off x="381000" y="2595900"/>
            <a:ext cx="3492169" cy="3498830"/>
          </a:xfrm>
        </p:spPr>
        <p:txBody>
          <a:bodyPr spcCol="274320">
            <a:noAutofit/>
          </a:bodyPr>
          <a:lstStyle>
            <a:lvl1pPr marL="285750" indent="-285750">
              <a:buFont typeface="Arial" panose="020B0604020202020204" pitchFamily="34" charset="0"/>
              <a:buChar char="•"/>
              <a:tabLst/>
              <a:defRPr sz="1600" b="0" i="0">
                <a:solidFill>
                  <a:srgbClr val="5D5D5E"/>
                </a:solidFill>
                <a:latin typeface="Trade Gothic Next Light" panose="020B0403040303020004" pitchFamily="34" charset="0"/>
              </a:defRPr>
            </a:lvl1pPr>
            <a:lvl2pPr marL="0" indent="0">
              <a:buNone/>
              <a:tabLst/>
              <a:defRPr sz="1000">
                <a:latin typeface="Trade Gothic Next" panose="020B0503040303020004" pitchFamily="34" charset="0"/>
              </a:defRPr>
            </a:lvl2pPr>
          </a:lstStyle>
          <a:p>
            <a:pPr lvl="0"/>
            <a:r>
              <a:rPr lang="en-US" dirty="0"/>
              <a:t>Click to edit Master text styles</a:t>
            </a:r>
          </a:p>
        </p:txBody>
      </p:sp>
      <p:sp>
        <p:nvSpPr>
          <p:cNvPr id="22" name="Chart Placeholder 21"/>
          <p:cNvSpPr>
            <a:spLocks noGrp="1"/>
          </p:cNvSpPr>
          <p:nvPr>
            <p:ph type="chart" sz="quarter" idx="22"/>
          </p:nvPr>
        </p:nvSpPr>
        <p:spPr>
          <a:xfrm>
            <a:off x="4648200" y="474345"/>
            <a:ext cx="6963352" cy="5283200"/>
          </a:xfrm>
        </p:spPr>
        <p:txBody>
          <a:bodyPr rtlCol="0">
            <a:normAutofit/>
          </a:bodyPr>
          <a:lstStyle/>
          <a:p>
            <a:pPr lvl="0"/>
            <a:endParaRPr lang="en-US" noProof="0"/>
          </a:p>
        </p:txBody>
      </p:sp>
      <p:sp>
        <p:nvSpPr>
          <p:cNvPr id="5" name="Slide Number Placeholder 5">
            <a:extLst>
              <a:ext uri="{FF2B5EF4-FFF2-40B4-BE49-F238E27FC236}">
                <a16:creationId xmlns:a16="http://schemas.microsoft.com/office/drawing/2014/main" id="{638DAE94-717C-DF3C-12AE-DFBBEACD8152}"/>
              </a:ext>
            </a:extLst>
          </p:cNvPr>
          <p:cNvSpPr>
            <a:spLocks noGrp="1" noChangeArrowheads="1"/>
          </p:cNvSpPr>
          <p:nvPr>
            <p:ph type="sldNum" sz="quarter" idx="23"/>
          </p:nvPr>
        </p:nvSpPr>
        <p:spPr>
          <a:xfrm>
            <a:off x="196850" y="6356350"/>
            <a:ext cx="565150" cy="365125"/>
          </a:xfrm>
        </p:spPr>
        <p:txBody>
          <a:bodyPr/>
          <a:lstStyle>
            <a:lvl1pPr algn="l">
              <a:defRPr sz="1000" b="0" i="0">
                <a:solidFill>
                  <a:schemeClr val="bg1"/>
                </a:solidFill>
                <a:latin typeface="Trade Gothic Next Light" panose="020B0403040303020004" pitchFamily="34" charset="0"/>
              </a:defRPr>
            </a:lvl1pPr>
          </a:lstStyle>
          <a:p>
            <a:fld id="{195633A1-9FC7-9A46-B1F8-AD562939C1B8}" type="slidenum">
              <a:rPr lang="en-US" altLang="en-US" smtClean="0"/>
              <a:pPr/>
              <a:t>‹#›</a:t>
            </a:fld>
            <a:endParaRPr lang="en-US" altLang="en-US" dirty="0"/>
          </a:p>
        </p:txBody>
      </p:sp>
    </p:spTree>
    <p:extLst>
      <p:ext uri="{BB962C8B-B14F-4D97-AF65-F5344CB8AC3E}">
        <p14:creationId xmlns:p14="http://schemas.microsoft.com/office/powerpoint/2010/main" val="4127120997"/>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Content_Chart_Large_2">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60BBAC93-45C6-5143-FF8A-A41EA7D0BCC8}"/>
              </a:ext>
            </a:extLst>
          </p:cNvPr>
          <p:cNvSpPr>
            <a:spLocks/>
          </p:cNvSpPr>
          <p:nvPr/>
        </p:nvSpPr>
        <p:spPr bwMode="auto">
          <a:xfrm>
            <a:off x="0" y="15875"/>
            <a:ext cx="2049463" cy="6232525"/>
          </a:xfrm>
          <a:custGeom>
            <a:avLst/>
            <a:gdLst>
              <a:gd name="T0" fmla="*/ 0 w 8099425"/>
              <a:gd name="T1" fmla="*/ 6231864 h 6231890"/>
              <a:gd name="T2" fmla="*/ 8099285 w 8099425"/>
              <a:gd name="T3" fmla="*/ 6231864 h 6231890"/>
              <a:gd name="T4" fmla="*/ 8099285 w 8099425"/>
              <a:gd name="T5" fmla="*/ 0 h 6231890"/>
              <a:gd name="T6" fmla="*/ 0 w 8099425"/>
              <a:gd name="T7" fmla="*/ 0 h 6231890"/>
              <a:gd name="T8" fmla="*/ 0 w 8099425"/>
              <a:gd name="T9" fmla="*/ 6231864 h 6231890"/>
            </a:gdLst>
            <a:ahLst/>
            <a:cxnLst>
              <a:cxn ang="0">
                <a:pos x="T0" y="T1"/>
              </a:cxn>
              <a:cxn ang="0">
                <a:pos x="T2" y="T3"/>
              </a:cxn>
              <a:cxn ang="0">
                <a:pos x="T4" y="T5"/>
              </a:cxn>
              <a:cxn ang="0">
                <a:pos x="T6" y="T7"/>
              </a:cxn>
              <a:cxn ang="0">
                <a:pos x="T8" y="T9"/>
              </a:cxn>
            </a:cxnLst>
            <a:rect l="0" t="0" r="r" b="b"/>
            <a:pathLst>
              <a:path w="8099425" h="6231890">
                <a:moveTo>
                  <a:pt x="0" y="6231864"/>
                </a:moveTo>
                <a:lnTo>
                  <a:pt x="8099285" y="6231864"/>
                </a:lnTo>
                <a:lnTo>
                  <a:pt x="8099285" y="0"/>
                </a:lnTo>
                <a:lnTo>
                  <a:pt x="0" y="0"/>
                </a:lnTo>
                <a:lnTo>
                  <a:pt x="0" y="6231864"/>
                </a:lnTo>
                <a:close/>
              </a:path>
            </a:pathLst>
          </a:custGeom>
          <a:solidFill>
            <a:srgbClr val="FFF8E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3" name="object 4">
            <a:extLst>
              <a:ext uri="{FF2B5EF4-FFF2-40B4-BE49-F238E27FC236}">
                <a16:creationId xmlns:a16="http://schemas.microsoft.com/office/drawing/2014/main" id="{4CF72393-99D9-E5FE-3DCF-3FB5C3647AA0}"/>
              </a:ext>
            </a:extLst>
          </p:cNvPr>
          <p:cNvSpPr>
            <a:spLocks/>
          </p:cNvSpPr>
          <p:nvPr/>
        </p:nvSpPr>
        <p:spPr bwMode="auto">
          <a:xfrm>
            <a:off x="0" y="6230938"/>
            <a:ext cx="12192000" cy="627062"/>
          </a:xfrm>
          <a:custGeom>
            <a:avLst/>
            <a:gdLst>
              <a:gd name="T0" fmla="*/ 12191695 w 12192000"/>
              <a:gd name="T1" fmla="*/ 0 h 626745"/>
              <a:gd name="T2" fmla="*/ 0 w 12192000"/>
              <a:gd name="T3" fmla="*/ 0 h 626745"/>
              <a:gd name="T4" fmla="*/ 0 w 12192000"/>
              <a:gd name="T5" fmla="*/ 626135 h 626745"/>
              <a:gd name="T6" fmla="*/ 12191695 w 12192000"/>
              <a:gd name="T7" fmla="*/ 626135 h 626745"/>
              <a:gd name="T8" fmla="*/ 12191695 w 12192000"/>
              <a:gd name="T9" fmla="*/ 0 h 626745"/>
            </a:gdLst>
            <a:ahLst/>
            <a:cxnLst>
              <a:cxn ang="0">
                <a:pos x="T0" y="T1"/>
              </a:cxn>
              <a:cxn ang="0">
                <a:pos x="T2" y="T3"/>
              </a:cxn>
              <a:cxn ang="0">
                <a:pos x="T4" y="T5"/>
              </a:cxn>
              <a:cxn ang="0">
                <a:pos x="T6" y="T7"/>
              </a:cxn>
              <a:cxn ang="0">
                <a:pos x="T8" y="T9"/>
              </a:cxn>
            </a:cxnLst>
            <a:rect l="0" t="0" r="r" b="b"/>
            <a:pathLst>
              <a:path w="12192000" h="626745">
                <a:moveTo>
                  <a:pt x="12191695" y="0"/>
                </a:moveTo>
                <a:lnTo>
                  <a:pt x="0" y="0"/>
                </a:lnTo>
                <a:lnTo>
                  <a:pt x="0" y="626135"/>
                </a:lnTo>
                <a:lnTo>
                  <a:pt x="12191695" y="626135"/>
                </a:lnTo>
                <a:lnTo>
                  <a:pt x="12191695" y="0"/>
                </a:lnTo>
                <a:close/>
              </a:path>
            </a:pathLst>
          </a:custGeom>
          <a:solidFill>
            <a:srgbClr val="401F2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4" name="object 11">
            <a:extLst>
              <a:ext uri="{FF2B5EF4-FFF2-40B4-BE49-F238E27FC236}">
                <a16:creationId xmlns:a16="http://schemas.microsoft.com/office/drawing/2014/main" id="{DDF4975B-72A5-6594-DFDE-D985AF338473}"/>
              </a:ext>
            </a:extLst>
          </p:cNvPr>
          <p:cNvSpPr txBox="1"/>
          <p:nvPr/>
        </p:nvSpPr>
        <p:spPr>
          <a:xfrm>
            <a:off x="10769600" y="6456363"/>
            <a:ext cx="1217613" cy="177800"/>
          </a:xfrm>
          <a:prstGeom prst="rect">
            <a:avLst/>
          </a:prstGeom>
        </p:spPr>
        <p:txBody>
          <a:bodyPr lIns="0" tIns="6985" rIns="0" bIns="0">
            <a:spAutoFit/>
          </a:bodyPr>
          <a:lstStyle/>
          <a:p>
            <a:pPr marL="12700" eaLnBrk="1" fontAlgn="auto" hangingPunct="1">
              <a:spcBef>
                <a:spcPts val="55"/>
              </a:spcBef>
              <a:spcAft>
                <a:spcPts val="0"/>
              </a:spcAft>
              <a:defRPr/>
            </a:pPr>
            <a:r>
              <a:rPr sz="1000" kern="0" dirty="0">
                <a:solidFill>
                  <a:srgbClr val="EDF1F1"/>
                </a:solidFill>
                <a:latin typeface="Trade Gothic Next"/>
                <a:cs typeface="Trade Gothic Next"/>
              </a:rPr>
              <a:t>AgWest</a:t>
            </a:r>
            <a:r>
              <a:rPr sz="1000" kern="0" spc="225" dirty="0">
                <a:solidFill>
                  <a:srgbClr val="EDF1F1"/>
                </a:solidFill>
                <a:latin typeface="Trade Gothic Next"/>
                <a:cs typeface="Trade Gothic Next"/>
              </a:rPr>
              <a:t> </a:t>
            </a:r>
            <a:r>
              <a:rPr sz="1000" kern="0" dirty="0">
                <a:solidFill>
                  <a:srgbClr val="EDF1F1"/>
                </a:solidFill>
                <a:latin typeface="Trade Gothic Next"/>
                <a:cs typeface="Trade Gothic Next"/>
              </a:rPr>
              <a:t>Farm</a:t>
            </a:r>
            <a:r>
              <a:rPr sz="1000" kern="0" spc="225" dirty="0">
                <a:solidFill>
                  <a:srgbClr val="EDF1F1"/>
                </a:solidFill>
                <a:latin typeface="Trade Gothic Next"/>
                <a:cs typeface="Trade Gothic Next"/>
              </a:rPr>
              <a:t> </a:t>
            </a:r>
            <a:r>
              <a:rPr sz="1000" kern="0" spc="40" dirty="0">
                <a:solidFill>
                  <a:srgbClr val="EDF1F1"/>
                </a:solidFill>
                <a:latin typeface="Trade Gothic Next"/>
                <a:cs typeface="Trade Gothic Next"/>
              </a:rPr>
              <a:t>Credit</a:t>
            </a:r>
            <a:endParaRPr sz="1000" kern="0" dirty="0">
              <a:solidFill>
                <a:sysClr val="windowText" lastClr="000000"/>
              </a:solidFill>
              <a:latin typeface="Trade Gothic Next"/>
              <a:cs typeface="Trade Gothic Next"/>
            </a:endParaRPr>
          </a:p>
        </p:txBody>
      </p:sp>
      <p:sp>
        <p:nvSpPr>
          <p:cNvPr id="5" name="object 6">
            <a:extLst>
              <a:ext uri="{FF2B5EF4-FFF2-40B4-BE49-F238E27FC236}">
                <a16:creationId xmlns:a16="http://schemas.microsoft.com/office/drawing/2014/main" id="{A555CFA2-FACB-E473-199D-99DAB68EF522}"/>
              </a:ext>
            </a:extLst>
          </p:cNvPr>
          <p:cNvSpPr>
            <a:spLocks/>
          </p:cNvSpPr>
          <p:nvPr/>
        </p:nvSpPr>
        <p:spPr bwMode="auto">
          <a:xfrm>
            <a:off x="179388" y="609600"/>
            <a:ext cx="0" cy="231775"/>
          </a:xfrm>
          <a:custGeom>
            <a:avLst/>
            <a:gdLst>
              <a:gd name="T0" fmla="*/ 0 h 231140"/>
              <a:gd name="T1" fmla="*/ 230873 h 231140"/>
            </a:gdLst>
            <a:ahLst/>
            <a:cxnLst>
              <a:cxn ang="0">
                <a:pos x="0" y="T0"/>
              </a:cxn>
              <a:cxn ang="0">
                <a:pos x="0" y="T1"/>
              </a:cxn>
            </a:cxnLst>
            <a:rect l="0" t="0" r="r" b="b"/>
            <a:pathLst>
              <a:path h="231140">
                <a:moveTo>
                  <a:pt x="0" y="0"/>
                </a:moveTo>
                <a:lnTo>
                  <a:pt x="0" y="230873"/>
                </a:lnTo>
              </a:path>
            </a:pathLst>
          </a:custGeom>
          <a:noFill/>
          <a:ln w="50800">
            <a:solidFill>
              <a:srgbClr val="EAB23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 name="Text Placeholder 12"/>
          <p:cNvSpPr>
            <a:spLocks noGrp="1"/>
          </p:cNvSpPr>
          <p:nvPr>
            <p:ph type="body" sz="quarter" idx="20"/>
          </p:nvPr>
        </p:nvSpPr>
        <p:spPr>
          <a:xfrm>
            <a:off x="179127" y="1746825"/>
            <a:ext cx="1725873" cy="4215907"/>
          </a:xfrm>
        </p:spPr>
        <p:txBody>
          <a:bodyPr>
            <a:noAutofit/>
          </a:bodyPr>
          <a:lstStyle>
            <a:lvl1pPr marL="0" indent="0">
              <a:lnSpc>
                <a:spcPct val="150000"/>
              </a:lnSpc>
              <a:buNone/>
              <a:defRPr sz="900" b="0" i="0">
                <a:solidFill>
                  <a:srgbClr val="5D5D5E"/>
                </a:solidFill>
                <a:latin typeface="Trade Gothic Next Light" panose="020B0403040303020004" pitchFamily="34" charset="0"/>
              </a:defRPr>
            </a:lvl1pPr>
            <a:lvl2pPr marL="247650" indent="-247650">
              <a:tabLst/>
              <a:defRPr sz="1000">
                <a:latin typeface="Trade Gothic Next" panose="020B0503040303020004" pitchFamily="34" charset="0"/>
              </a:defRPr>
            </a:lvl2pPr>
          </a:lstStyle>
          <a:p>
            <a:pPr lvl="0"/>
            <a:r>
              <a:rPr lang="en-US"/>
              <a:t>Click to edit Master text styles</a:t>
            </a:r>
          </a:p>
        </p:txBody>
      </p:sp>
      <p:sp>
        <p:nvSpPr>
          <p:cNvPr id="22" name="Chart Placeholder 21"/>
          <p:cNvSpPr>
            <a:spLocks noGrp="1"/>
          </p:cNvSpPr>
          <p:nvPr>
            <p:ph type="chart" sz="quarter" idx="22"/>
          </p:nvPr>
        </p:nvSpPr>
        <p:spPr>
          <a:xfrm>
            <a:off x="2228425" y="375792"/>
            <a:ext cx="9658775" cy="5586941"/>
          </a:xfrm>
        </p:spPr>
        <p:txBody>
          <a:bodyPr rtlCol="0">
            <a:normAutofit/>
          </a:bodyPr>
          <a:lstStyle/>
          <a:p>
            <a:pPr lvl="0"/>
            <a:endParaRPr lang="en-US" noProof="0"/>
          </a:p>
        </p:txBody>
      </p:sp>
      <p:sp>
        <p:nvSpPr>
          <p:cNvPr id="7" name="Slide Number Placeholder 5">
            <a:extLst>
              <a:ext uri="{FF2B5EF4-FFF2-40B4-BE49-F238E27FC236}">
                <a16:creationId xmlns:a16="http://schemas.microsoft.com/office/drawing/2014/main" id="{13713152-274E-E95C-ECE7-760C9B04E035}"/>
              </a:ext>
            </a:extLst>
          </p:cNvPr>
          <p:cNvSpPr>
            <a:spLocks noGrp="1" noChangeArrowheads="1"/>
          </p:cNvSpPr>
          <p:nvPr>
            <p:ph type="sldNum" sz="quarter" idx="21"/>
          </p:nvPr>
        </p:nvSpPr>
        <p:spPr>
          <a:xfrm>
            <a:off x="196850" y="6356350"/>
            <a:ext cx="565150" cy="365125"/>
          </a:xfrm>
        </p:spPr>
        <p:txBody>
          <a:bodyPr/>
          <a:lstStyle>
            <a:lvl1pPr algn="l">
              <a:defRPr sz="1000" b="0" i="0">
                <a:solidFill>
                  <a:schemeClr val="bg1"/>
                </a:solidFill>
                <a:latin typeface="Trade Gothic Next Light" panose="020B0403040303020004" pitchFamily="34" charset="0"/>
              </a:defRPr>
            </a:lvl1pPr>
          </a:lstStyle>
          <a:p>
            <a:fld id="{195633A1-9FC7-9A46-B1F8-AD562939C1B8}" type="slidenum">
              <a:rPr lang="en-US" altLang="en-US" smtClean="0"/>
              <a:pPr/>
              <a:t>‹#›</a:t>
            </a:fld>
            <a:endParaRPr lang="en-US" altLang="en-US" dirty="0"/>
          </a:p>
        </p:txBody>
      </p:sp>
      <p:sp>
        <p:nvSpPr>
          <p:cNvPr id="8" name="object 6">
            <a:extLst>
              <a:ext uri="{FF2B5EF4-FFF2-40B4-BE49-F238E27FC236}">
                <a16:creationId xmlns:a16="http://schemas.microsoft.com/office/drawing/2014/main" id="{69E5CFC9-4E07-3A6E-5B8B-8D58830FB7A4}"/>
              </a:ext>
            </a:extLst>
          </p:cNvPr>
          <p:cNvSpPr>
            <a:spLocks/>
          </p:cNvSpPr>
          <p:nvPr userDrawn="1"/>
        </p:nvSpPr>
        <p:spPr bwMode="auto">
          <a:xfrm>
            <a:off x="179388" y="654050"/>
            <a:ext cx="0" cy="231775"/>
          </a:xfrm>
          <a:custGeom>
            <a:avLst/>
            <a:gdLst>
              <a:gd name="T0" fmla="*/ 0 h 231140"/>
              <a:gd name="T1" fmla="*/ 230873 h 231140"/>
            </a:gdLst>
            <a:ahLst/>
            <a:cxnLst>
              <a:cxn ang="0">
                <a:pos x="0" y="T0"/>
              </a:cxn>
              <a:cxn ang="0">
                <a:pos x="0" y="T1"/>
              </a:cxn>
            </a:cxnLst>
            <a:rect l="0" t="0" r="r" b="b"/>
            <a:pathLst>
              <a:path h="231140">
                <a:moveTo>
                  <a:pt x="0" y="0"/>
                </a:moveTo>
                <a:lnTo>
                  <a:pt x="0" y="230873"/>
                </a:lnTo>
              </a:path>
            </a:pathLst>
          </a:custGeom>
          <a:noFill/>
          <a:ln w="50800">
            <a:solidFill>
              <a:srgbClr val="EAB23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1" name="Text Placeholder 20">
            <a:extLst>
              <a:ext uri="{FF2B5EF4-FFF2-40B4-BE49-F238E27FC236}">
                <a16:creationId xmlns:a16="http://schemas.microsoft.com/office/drawing/2014/main" id="{8B41FE94-7078-9800-002F-3B6617A485C2}"/>
              </a:ext>
            </a:extLst>
          </p:cNvPr>
          <p:cNvSpPr>
            <a:spLocks noGrp="1"/>
          </p:cNvSpPr>
          <p:nvPr>
            <p:ph type="body" sz="quarter" idx="23"/>
          </p:nvPr>
        </p:nvSpPr>
        <p:spPr>
          <a:xfrm>
            <a:off x="369122" y="609600"/>
            <a:ext cx="1535874" cy="869019"/>
          </a:xfrm>
        </p:spPr>
        <p:txBody>
          <a:bodyPr anchor="t">
            <a:noAutofit/>
          </a:bodyPr>
          <a:lstStyle>
            <a:lvl1pPr marL="0" indent="0">
              <a:buNone/>
              <a:defRPr sz="1800" b="0" i="0">
                <a:solidFill>
                  <a:srgbClr val="5D5D5E"/>
                </a:solidFill>
                <a:latin typeface="Trade Gothic Next Light" panose="020B0403040303020004" pitchFamily="34" charset="0"/>
              </a:defRPr>
            </a:lvl1pPr>
          </a:lstStyle>
          <a:p>
            <a:pPr lvl="0"/>
            <a:r>
              <a:rPr lang="en-US" dirty="0"/>
              <a:t>Click to edit Master text styles</a:t>
            </a:r>
          </a:p>
        </p:txBody>
      </p:sp>
    </p:spTree>
    <p:extLst>
      <p:ext uri="{BB962C8B-B14F-4D97-AF65-F5344CB8AC3E}">
        <p14:creationId xmlns:p14="http://schemas.microsoft.com/office/powerpoint/2010/main" val="1619489035"/>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Content_Chart_Large_2">
    <p:spTree>
      <p:nvGrpSpPr>
        <p:cNvPr id="1" name=""/>
        <p:cNvGrpSpPr/>
        <p:nvPr/>
      </p:nvGrpSpPr>
      <p:grpSpPr>
        <a:xfrm>
          <a:off x="0" y="0"/>
          <a:ext cx="0" cy="0"/>
          <a:chOff x="0" y="0"/>
          <a:chExt cx="0" cy="0"/>
        </a:xfrm>
      </p:grpSpPr>
      <p:grpSp>
        <p:nvGrpSpPr>
          <p:cNvPr id="2" name="object 3" hidden="1">
            <a:extLst>
              <a:ext uri="{FF2B5EF4-FFF2-40B4-BE49-F238E27FC236}">
                <a16:creationId xmlns:a16="http://schemas.microsoft.com/office/drawing/2014/main" id="{D9F8B65E-C7C1-452F-312E-444A943BB9AD}"/>
              </a:ext>
            </a:extLst>
          </p:cNvPr>
          <p:cNvGrpSpPr>
            <a:grpSpLocks/>
          </p:cNvGrpSpPr>
          <p:nvPr/>
        </p:nvGrpSpPr>
        <p:grpSpPr bwMode="auto">
          <a:xfrm>
            <a:off x="0" y="0"/>
            <a:ext cx="12192000" cy="6858000"/>
            <a:chOff x="0" y="0"/>
            <a:chExt cx="12191974" cy="6858000"/>
          </a:xfrm>
        </p:grpSpPr>
        <p:pic>
          <p:nvPicPr>
            <p:cNvPr id="3" name="object 4">
              <a:extLst>
                <a:ext uri="{FF2B5EF4-FFF2-40B4-BE49-F238E27FC236}">
                  <a16:creationId xmlns:a16="http://schemas.microsoft.com/office/drawing/2014/main" id="{C78C9743-0852-E3E2-BB28-AF7E54A08E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0096" y="860767"/>
              <a:ext cx="3750398" cy="32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ject 5">
              <a:extLst>
                <a:ext uri="{FF2B5EF4-FFF2-40B4-BE49-F238E27FC236}">
                  <a16:creationId xmlns:a16="http://schemas.microsoft.com/office/drawing/2014/main" id="{71DF70E3-A9E2-BAF0-CB42-B743A979B5E8}"/>
                </a:ext>
              </a:extLst>
            </p:cNvPr>
            <p:cNvSpPr>
              <a:spLocks/>
            </p:cNvSpPr>
            <p:nvPr/>
          </p:nvSpPr>
          <p:spPr bwMode="auto">
            <a:xfrm>
              <a:off x="22199" y="0"/>
              <a:ext cx="12169775" cy="6858000"/>
            </a:xfrm>
            <a:custGeom>
              <a:avLst/>
              <a:gdLst>
                <a:gd name="T0" fmla="*/ 12169483 w 12169775"/>
                <a:gd name="T1" fmla="*/ 857605 h 6858000"/>
                <a:gd name="T2" fmla="*/ 7661072 w 12169775"/>
                <a:gd name="T3" fmla="*/ 857605 h 6858000"/>
                <a:gd name="T4" fmla="*/ 7661072 w 12169775"/>
                <a:gd name="T5" fmla="*/ 0 h 6858000"/>
                <a:gd name="T6" fmla="*/ 7654722 w 12169775"/>
                <a:gd name="T7" fmla="*/ 0 h 6858000"/>
                <a:gd name="T8" fmla="*/ 7654722 w 12169775"/>
                <a:gd name="T9" fmla="*/ 857605 h 6858000"/>
                <a:gd name="T10" fmla="*/ 0 w 12169775"/>
                <a:gd name="T11" fmla="*/ 857605 h 6858000"/>
                <a:gd name="T12" fmla="*/ 0 w 12169775"/>
                <a:gd name="T13" fmla="*/ 863955 h 6858000"/>
                <a:gd name="T14" fmla="*/ 7654722 w 12169775"/>
                <a:gd name="T15" fmla="*/ 863955 h 6858000"/>
                <a:gd name="T16" fmla="*/ 7654722 w 12169775"/>
                <a:gd name="T17" fmla="*/ 6858000 h 6858000"/>
                <a:gd name="T18" fmla="*/ 7661072 w 12169775"/>
                <a:gd name="T19" fmla="*/ 6858000 h 6858000"/>
                <a:gd name="T20" fmla="*/ 7661072 w 12169775"/>
                <a:gd name="T21" fmla="*/ 863955 h 6858000"/>
                <a:gd name="T22" fmla="*/ 12169483 w 12169775"/>
                <a:gd name="T23" fmla="*/ 863955 h 6858000"/>
                <a:gd name="T24" fmla="*/ 12169483 w 12169775"/>
                <a:gd name="T25" fmla="*/ 857605 h 685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69775" h="6858000">
                  <a:moveTo>
                    <a:pt x="12169483" y="857605"/>
                  </a:moveTo>
                  <a:lnTo>
                    <a:pt x="7661072" y="857605"/>
                  </a:lnTo>
                  <a:lnTo>
                    <a:pt x="7661072" y="0"/>
                  </a:lnTo>
                  <a:lnTo>
                    <a:pt x="7654722" y="0"/>
                  </a:lnTo>
                  <a:lnTo>
                    <a:pt x="7654722" y="857605"/>
                  </a:lnTo>
                  <a:lnTo>
                    <a:pt x="0" y="857605"/>
                  </a:lnTo>
                  <a:lnTo>
                    <a:pt x="0" y="863955"/>
                  </a:lnTo>
                  <a:lnTo>
                    <a:pt x="7654722" y="863955"/>
                  </a:lnTo>
                  <a:lnTo>
                    <a:pt x="7654722" y="6858000"/>
                  </a:lnTo>
                  <a:lnTo>
                    <a:pt x="7661072" y="6858000"/>
                  </a:lnTo>
                  <a:lnTo>
                    <a:pt x="7661072" y="863955"/>
                  </a:lnTo>
                  <a:lnTo>
                    <a:pt x="12169483" y="863955"/>
                  </a:lnTo>
                  <a:lnTo>
                    <a:pt x="12169483" y="8576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5" name="object 6">
              <a:extLst>
                <a:ext uri="{FF2B5EF4-FFF2-40B4-BE49-F238E27FC236}">
                  <a16:creationId xmlns:a16="http://schemas.microsoft.com/office/drawing/2014/main" id="{B1857206-425F-4115-0F3A-55B605180127}"/>
                </a:ext>
              </a:extLst>
            </p:cNvPr>
            <p:cNvSpPr>
              <a:spLocks/>
            </p:cNvSpPr>
            <p:nvPr/>
          </p:nvSpPr>
          <p:spPr bwMode="auto">
            <a:xfrm>
              <a:off x="0" y="4130922"/>
              <a:ext cx="12172950" cy="0"/>
            </a:xfrm>
            <a:custGeom>
              <a:avLst/>
              <a:gdLst>
                <a:gd name="T0" fmla="*/ 12172772 w 12172950"/>
                <a:gd name="T1" fmla="*/ 0 w 12172950"/>
              </a:gdLst>
              <a:ahLst/>
              <a:cxnLst>
                <a:cxn ang="0">
                  <a:pos x="T0" y="0"/>
                </a:cxn>
                <a:cxn ang="0">
                  <a:pos x="T1" y="0"/>
                </a:cxn>
              </a:cxnLst>
              <a:rect l="0" t="0" r="r" b="b"/>
              <a:pathLst>
                <a:path w="12172950">
                  <a:moveTo>
                    <a:pt x="12172772" y="0"/>
                  </a:moveTo>
                  <a:lnTo>
                    <a:pt x="0" y="0"/>
                  </a:lnTo>
                </a:path>
              </a:pathLst>
            </a:custGeom>
            <a:noFill/>
            <a:ln w="635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 name="object 7">
              <a:extLst>
                <a:ext uri="{FF2B5EF4-FFF2-40B4-BE49-F238E27FC236}">
                  <a16:creationId xmlns:a16="http://schemas.microsoft.com/office/drawing/2014/main" id="{8880C489-4F9A-7255-F2C6-0490FE52C726}"/>
                </a:ext>
              </a:extLst>
            </p:cNvPr>
            <p:cNvSpPr>
              <a:spLocks/>
            </p:cNvSpPr>
            <p:nvPr/>
          </p:nvSpPr>
          <p:spPr bwMode="auto">
            <a:xfrm>
              <a:off x="11430891" y="0"/>
              <a:ext cx="6350" cy="6858000"/>
            </a:xfrm>
            <a:custGeom>
              <a:avLst/>
              <a:gdLst>
                <a:gd name="T0" fmla="*/ 0 w 6350"/>
                <a:gd name="T1" fmla="*/ 6858000 h 6858000"/>
                <a:gd name="T2" fmla="*/ 6350 w 6350"/>
                <a:gd name="T3" fmla="*/ 6858000 h 6858000"/>
                <a:gd name="T4" fmla="*/ 6350 w 6350"/>
                <a:gd name="T5" fmla="*/ 0 h 6858000"/>
                <a:gd name="T6" fmla="*/ 0 w 6350"/>
                <a:gd name="T7" fmla="*/ 0 h 6858000"/>
                <a:gd name="T8" fmla="*/ 0 w 6350"/>
                <a:gd name="T9" fmla="*/ 6858000 h 6858000"/>
              </a:gdLst>
              <a:ahLst/>
              <a:cxnLst>
                <a:cxn ang="0">
                  <a:pos x="T0" y="T1"/>
                </a:cxn>
                <a:cxn ang="0">
                  <a:pos x="T2" y="T3"/>
                </a:cxn>
                <a:cxn ang="0">
                  <a:pos x="T4" y="T5"/>
                </a:cxn>
                <a:cxn ang="0">
                  <a:pos x="T6" y="T7"/>
                </a:cxn>
                <a:cxn ang="0">
                  <a:pos x="T8" y="T9"/>
                </a:cxn>
              </a:cxnLst>
              <a:rect l="0" t="0" r="r" b="b"/>
              <a:pathLst>
                <a:path w="6350" h="6858000">
                  <a:moveTo>
                    <a:pt x="0" y="6858000"/>
                  </a:moveTo>
                  <a:lnTo>
                    <a:pt x="6350" y="6858000"/>
                  </a:lnTo>
                  <a:lnTo>
                    <a:pt x="6350" y="0"/>
                  </a:lnTo>
                  <a:lnTo>
                    <a:pt x="0" y="0"/>
                  </a:lnTo>
                  <a:lnTo>
                    <a:pt x="0" y="68580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7" name="object 8">
              <a:extLst>
                <a:ext uri="{FF2B5EF4-FFF2-40B4-BE49-F238E27FC236}">
                  <a16:creationId xmlns:a16="http://schemas.microsoft.com/office/drawing/2014/main" id="{85908409-9847-3834-6D49-6666C2AED227}"/>
                </a:ext>
              </a:extLst>
            </p:cNvPr>
            <p:cNvSpPr>
              <a:spLocks/>
            </p:cNvSpPr>
            <p:nvPr/>
          </p:nvSpPr>
          <p:spPr bwMode="auto">
            <a:xfrm>
              <a:off x="7358189" y="538441"/>
              <a:ext cx="4398010" cy="3915410"/>
            </a:xfrm>
            <a:custGeom>
              <a:avLst/>
              <a:gdLst>
                <a:gd name="T0" fmla="*/ 643788 w 4398009"/>
                <a:gd name="T1" fmla="*/ 3593312 h 3915410"/>
                <a:gd name="T2" fmla="*/ 339966 w 4398009"/>
                <a:gd name="T3" fmla="*/ 3569944 h 3915410"/>
                <a:gd name="T4" fmla="*/ 321932 w 4398009"/>
                <a:gd name="T5" fmla="*/ 3270351 h 3915410"/>
                <a:gd name="T6" fmla="*/ 303834 w 4398009"/>
                <a:gd name="T7" fmla="*/ 3569944 h 3915410"/>
                <a:gd name="T8" fmla="*/ 0 w 4398009"/>
                <a:gd name="T9" fmla="*/ 3593312 h 3915410"/>
                <a:gd name="T10" fmla="*/ 303834 w 4398009"/>
                <a:gd name="T11" fmla="*/ 3616693 h 3915410"/>
                <a:gd name="T12" fmla="*/ 321932 w 4398009"/>
                <a:gd name="T13" fmla="*/ 3915003 h 3915410"/>
                <a:gd name="T14" fmla="*/ 339966 w 4398009"/>
                <a:gd name="T15" fmla="*/ 3616693 h 3915410"/>
                <a:gd name="T16" fmla="*/ 643788 w 4398009"/>
                <a:gd name="T17" fmla="*/ 3593312 h 3915410"/>
                <a:gd name="T18" fmla="*/ 643788 w 4398009"/>
                <a:gd name="T19" fmla="*/ 322961 h 3915410"/>
                <a:gd name="T20" fmla="*/ 339966 w 4398009"/>
                <a:gd name="T21" fmla="*/ 299593 h 3915410"/>
                <a:gd name="T22" fmla="*/ 321932 w 4398009"/>
                <a:gd name="T23" fmla="*/ 0 h 3915410"/>
                <a:gd name="T24" fmla="*/ 303834 w 4398009"/>
                <a:gd name="T25" fmla="*/ 299593 h 3915410"/>
                <a:gd name="T26" fmla="*/ 0 w 4398009"/>
                <a:gd name="T27" fmla="*/ 322961 h 3915410"/>
                <a:gd name="T28" fmla="*/ 303834 w 4398009"/>
                <a:gd name="T29" fmla="*/ 346341 h 3915410"/>
                <a:gd name="T30" fmla="*/ 321932 w 4398009"/>
                <a:gd name="T31" fmla="*/ 644652 h 3915410"/>
                <a:gd name="T32" fmla="*/ 339966 w 4398009"/>
                <a:gd name="T33" fmla="*/ 346341 h 3915410"/>
                <a:gd name="T34" fmla="*/ 643788 w 4398009"/>
                <a:gd name="T35" fmla="*/ 322961 h 3915410"/>
                <a:gd name="T36" fmla="*/ 4397768 w 4398009"/>
                <a:gd name="T37" fmla="*/ 3593312 h 3915410"/>
                <a:gd name="T38" fmla="*/ 4093946 w 4398009"/>
                <a:gd name="T39" fmla="*/ 3569944 h 3915410"/>
                <a:gd name="T40" fmla="*/ 4075912 w 4398009"/>
                <a:gd name="T41" fmla="*/ 3270351 h 3915410"/>
                <a:gd name="T42" fmla="*/ 4057815 w 4398009"/>
                <a:gd name="T43" fmla="*/ 3569944 h 3915410"/>
                <a:gd name="T44" fmla="*/ 3753980 w 4398009"/>
                <a:gd name="T45" fmla="*/ 3593312 h 3915410"/>
                <a:gd name="T46" fmla="*/ 4057815 w 4398009"/>
                <a:gd name="T47" fmla="*/ 3616693 h 3915410"/>
                <a:gd name="T48" fmla="*/ 4075912 w 4398009"/>
                <a:gd name="T49" fmla="*/ 3915003 h 3915410"/>
                <a:gd name="T50" fmla="*/ 4093946 w 4398009"/>
                <a:gd name="T51" fmla="*/ 3616693 h 3915410"/>
                <a:gd name="T52" fmla="*/ 4397768 w 4398009"/>
                <a:gd name="T53" fmla="*/ 3593312 h 3915410"/>
                <a:gd name="T54" fmla="*/ 4397768 w 4398009"/>
                <a:gd name="T55" fmla="*/ 322961 h 3915410"/>
                <a:gd name="T56" fmla="*/ 4093946 w 4398009"/>
                <a:gd name="T57" fmla="*/ 299593 h 3915410"/>
                <a:gd name="T58" fmla="*/ 4075912 w 4398009"/>
                <a:gd name="T59" fmla="*/ 0 h 3915410"/>
                <a:gd name="T60" fmla="*/ 4057815 w 4398009"/>
                <a:gd name="T61" fmla="*/ 299593 h 3915410"/>
                <a:gd name="T62" fmla="*/ 3753980 w 4398009"/>
                <a:gd name="T63" fmla="*/ 322961 h 3915410"/>
                <a:gd name="T64" fmla="*/ 4057815 w 4398009"/>
                <a:gd name="T65" fmla="*/ 346341 h 3915410"/>
                <a:gd name="T66" fmla="*/ 4075912 w 4398009"/>
                <a:gd name="T67" fmla="*/ 644652 h 3915410"/>
                <a:gd name="T68" fmla="*/ 4093946 w 4398009"/>
                <a:gd name="T69" fmla="*/ 346341 h 3915410"/>
                <a:gd name="T70" fmla="*/ 4397768 w 4398009"/>
                <a:gd name="T71" fmla="*/ 322961 h 3915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98009" h="3915410">
                  <a:moveTo>
                    <a:pt x="643788" y="3593312"/>
                  </a:moveTo>
                  <a:lnTo>
                    <a:pt x="339966" y="3569944"/>
                  </a:lnTo>
                  <a:lnTo>
                    <a:pt x="321932" y="3270351"/>
                  </a:lnTo>
                  <a:lnTo>
                    <a:pt x="303834" y="3569944"/>
                  </a:lnTo>
                  <a:lnTo>
                    <a:pt x="0" y="3593312"/>
                  </a:lnTo>
                  <a:lnTo>
                    <a:pt x="303834" y="3616693"/>
                  </a:lnTo>
                  <a:lnTo>
                    <a:pt x="321932" y="3915003"/>
                  </a:lnTo>
                  <a:lnTo>
                    <a:pt x="339966" y="3616693"/>
                  </a:lnTo>
                  <a:lnTo>
                    <a:pt x="643788" y="3593312"/>
                  </a:lnTo>
                  <a:close/>
                </a:path>
                <a:path w="4398009" h="3915410">
                  <a:moveTo>
                    <a:pt x="643788" y="322961"/>
                  </a:moveTo>
                  <a:lnTo>
                    <a:pt x="339966" y="299593"/>
                  </a:lnTo>
                  <a:lnTo>
                    <a:pt x="321932" y="0"/>
                  </a:lnTo>
                  <a:lnTo>
                    <a:pt x="303834" y="299593"/>
                  </a:lnTo>
                  <a:lnTo>
                    <a:pt x="0" y="322961"/>
                  </a:lnTo>
                  <a:lnTo>
                    <a:pt x="303834" y="346341"/>
                  </a:lnTo>
                  <a:lnTo>
                    <a:pt x="321932" y="644652"/>
                  </a:lnTo>
                  <a:lnTo>
                    <a:pt x="339966" y="346341"/>
                  </a:lnTo>
                  <a:lnTo>
                    <a:pt x="643788" y="322961"/>
                  </a:lnTo>
                  <a:close/>
                </a:path>
                <a:path w="4398009" h="3915410">
                  <a:moveTo>
                    <a:pt x="4397768" y="3593312"/>
                  </a:moveTo>
                  <a:lnTo>
                    <a:pt x="4093946" y="3569944"/>
                  </a:lnTo>
                  <a:lnTo>
                    <a:pt x="4075912" y="3270351"/>
                  </a:lnTo>
                  <a:lnTo>
                    <a:pt x="4057815" y="3569944"/>
                  </a:lnTo>
                  <a:lnTo>
                    <a:pt x="3753980" y="3593312"/>
                  </a:lnTo>
                  <a:lnTo>
                    <a:pt x="4057815" y="3616693"/>
                  </a:lnTo>
                  <a:lnTo>
                    <a:pt x="4075912" y="3915003"/>
                  </a:lnTo>
                  <a:lnTo>
                    <a:pt x="4093946" y="3616693"/>
                  </a:lnTo>
                  <a:lnTo>
                    <a:pt x="4397768" y="3593312"/>
                  </a:lnTo>
                  <a:close/>
                </a:path>
                <a:path w="4398009" h="3915410">
                  <a:moveTo>
                    <a:pt x="4397768" y="322961"/>
                  </a:moveTo>
                  <a:lnTo>
                    <a:pt x="4093946" y="299593"/>
                  </a:lnTo>
                  <a:lnTo>
                    <a:pt x="4075912" y="0"/>
                  </a:lnTo>
                  <a:lnTo>
                    <a:pt x="4057815" y="299593"/>
                  </a:lnTo>
                  <a:lnTo>
                    <a:pt x="3753980" y="322961"/>
                  </a:lnTo>
                  <a:lnTo>
                    <a:pt x="4057815" y="346341"/>
                  </a:lnTo>
                  <a:lnTo>
                    <a:pt x="4075912" y="644652"/>
                  </a:lnTo>
                  <a:lnTo>
                    <a:pt x="4093946" y="346341"/>
                  </a:lnTo>
                  <a:lnTo>
                    <a:pt x="4397768" y="3229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pic>
        <p:nvPicPr>
          <p:cNvPr id="8" name="object 4" hidden="1">
            <a:extLst>
              <a:ext uri="{FF2B5EF4-FFF2-40B4-BE49-F238E27FC236}">
                <a16:creationId xmlns:a16="http://schemas.microsoft.com/office/drawing/2014/main" id="{6C8B31CB-7C94-D4CF-9F3F-BAE9A364D9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0800" y="-3175"/>
            <a:ext cx="452437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bject 6">
            <a:extLst>
              <a:ext uri="{FF2B5EF4-FFF2-40B4-BE49-F238E27FC236}">
                <a16:creationId xmlns:a16="http://schemas.microsoft.com/office/drawing/2014/main" id="{C47BDA46-E66D-9B79-7BC5-B2D834C6E1A2}"/>
              </a:ext>
            </a:extLst>
          </p:cNvPr>
          <p:cNvSpPr>
            <a:spLocks/>
          </p:cNvSpPr>
          <p:nvPr/>
        </p:nvSpPr>
        <p:spPr bwMode="auto">
          <a:xfrm>
            <a:off x="179388" y="609600"/>
            <a:ext cx="0" cy="231775"/>
          </a:xfrm>
          <a:custGeom>
            <a:avLst/>
            <a:gdLst>
              <a:gd name="T0" fmla="*/ 0 h 231140"/>
              <a:gd name="T1" fmla="*/ 230873 h 231140"/>
            </a:gdLst>
            <a:ahLst/>
            <a:cxnLst>
              <a:cxn ang="0">
                <a:pos x="0" y="T0"/>
              </a:cxn>
              <a:cxn ang="0">
                <a:pos x="0" y="T1"/>
              </a:cxn>
            </a:cxnLst>
            <a:rect l="0" t="0" r="r" b="b"/>
            <a:pathLst>
              <a:path h="231140">
                <a:moveTo>
                  <a:pt x="0" y="0"/>
                </a:moveTo>
                <a:lnTo>
                  <a:pt x="0" y="230873"/>
                </a:lnTo>
              </a:path>
            </a:pathLst>
          </a:custGeom>
          <a:noFill/>
          <a:ln w="50800">
            <a:solidFill>
              <a:srgbClr val="EAB23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2" name="object 6">
            <a:extLst>
              <a:ext uri="{FF2B5EF4-FFF2-40B4-BE49-F238E27FC236}">
                <a16:creationId xmlns:a16="http://schemas.microsoft.com/office/drawing/2014/main" id="{11EDABBB-FC1E-D7A8-B2BE-0732F7F0F0A6}"/>
              </a:ext>
            </a:extLst>
          </p:cNvPr>
          <p:cNvSpPr>
            <a:spLocks/>
          </p:cNvSpPr>
          <p:nvPr/>
        </p:nvSpPr>
        <p:spPr bwMode="auto">
          <a:xfrm>
            <a:off x="179388" y="654050"/>
            <a:ext cx="0" cy="231775"/>
          </a:xfrm>
          <a:custGeom>
            <a:avLst/>
            <a:gdLst>
              <a:gd name="T0" fmla="*/ 0 h 231140"/>
              <a:gd name="T1" fmla="*/ 230873 h 231140"/>
            </a:gdLst>
            <a:ahLst/>
            <a:cxnLst>
              <a:cxn ang="0">
                <a:pos x="0" y="T0"/>
              </a:cxn>
              <a:cxn ang="0">
                <a:pos x="0" y="T1"/>
              </a:cxn>
            </a:cxnLst>
            <a:rect l="0" t="0" r="r" b="b"/>
            <a:pathLst>
              <a:path h="231140">
                <a:moveTo>
                  <a:pt x="0" y="0"/>
                </a:moveTo>
                <a:lnTo>
                  <a:pt x="0" y="230873"/>
                </a:lnTo>
              </a:path>
            </a:pathLst>
          </a:custGeom>
          <a:noFill/>
          <a:ln w="50800">
            <a:solidFill>
              <a:srgbClr val="EAB23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 name="object 4">
            <a:extLst>
              <a:ext uri="{FF2B5EF4-FFF2-40B4-BE49-F238E27FC236}">
                <a16:creationId xmlns:a16="http://schemas.microsoft.com/office/drawing/2014/main" id="{627A7678-5FA5-B395-72EC-B67546EB2900}"/>
              </a:ext>
            </a:extLst>
          </p:cNvPr>
          <p:cNvSpPr>
            <a:spLocks/>
          </p:cNvSpPr>
          <p:nvPr/>
        </p:nvSpPr>
        <p:spPr bwMode="auto">
          <a:xfrm>
            <a:off x="0" y="6230938"/>
            <a:ext cx="12192000" cy="627062"/>
          </a:xfrm>
          <a:custGeom>
            <a:avLst/>
            <a:gdLst>
              <a:gd name="T0" fmla="*/ 12191695 w 12192000"/>
              <a:gd name="T1" fmla="*/ 0 h 626745"/>
              <a:gd name="T2" fmla="*/ 0 w 12192000"/>
              <a:gd name="T3" fmla="*/ 0 h 626745"/>
              <a:gd name="T4" fmla="*/ 0 w 12192000"/>
              <a:gd name="T5" fmla="*/ 626135 h 626745"/>
              <a:gd name="T6" fmla="*/ 12191695 w 12192000"/>
              <a:gd name="T7" fmla="*/ 626135 h 626745"/>
              <a:gd name="T8" fmla="*/ 12191695 w 12192000"/>
              <a:gd name="T9" fmla="*/ 0 h 626745"/>
            </a:gdLst>
            <a:ahLst/>
            <a:cxnLst>
              <a:cxn ang="0">
                <a:pos x="T0" y="T1"/>
              </a:cxn>
              <a:cxn ang="0">
                <a:pos x="T2" y="T3"/>
              </a:cxn>
              <a:cxn ang="0">
                <a:pos x="T4" y="T5"/>
              </a:cxn>
              <a:cxn ang="0">
                <a:pos x="T6" y="T7"/>
              </a:cxn>
              <a:cxn ang="0">
                <a:pos x="T8" y="T9"/>
              </a:cxn>
            </a:cxnLst>
            <a:rect l="0" t="0" r="r" b="b"/>
            <a:pathLst>
              <a:path w="12192000" h="626745">
                <a:moveTo>
                  <a:pt x="12191695" y="0"/>
                </a:moveTo>
                <a:lnTo>
                  <a:pt x="0" y="0"/>
                </a:lnTo>
                <a:lnTo>
                  <a:pt x="0" y="626135"/>
                </a:lnTo>
                <a:lnTo>
                  <a:pt x="12191695" y="626135"/>
                </a:lnTo>
                <a:lnTo>
                  <a:pt x="12191695" y="0"/>
                </a:lnTo>
                <a:close/>
              </a:path>
            </a:pathLst>
          </a:custGeom>
          <a:solidFill>
            <a:srgbClr val="143D3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4" name="object 11">
            <a:extLst>
              <a:ext uri="{FF2B5EF4-FFF2-40B4-BE49-F238E27FC236}">
                <a16:creationId xmlns:a16="http://schemas.microsoft.com/office/drawing/2014/main" id="{3FE82C6C-93FE-4BF6-6AA3-D5CD5210AD99}"/>
              </a:ext>
            </a:extLst>
          </p:cNvPr>
          <p:cNvSpPr txBox="1"/>
          <p:nvPr/>
        </p:nvSpPr>
        <p:spPr>
          <a:xfrm>
            <a:off x="10769600" y="6456363"/>
            <a:ext cx="1217613" cy="177800"/>
          </a:xfrm>
          <a:prstGeom prst="rect">
            <a:avLst/>
          </a:prstGeom>
        </p:spPr>
        <p:txBody>
          <a:bodyPr lIns="0" tIns="6985" rIns="0" bIns="0">
            <a:spAutoFit/>
          </a:bodyPr>
          <a:lstStyle/>
          <a:p>
            <a:pPr marL="12700" eaLnBrk="1" fontAlgn="auto" hangingPunct="1">
              <a:spcBef>
                <a:spcPts val="55"/>
              </a:spcBef>
              <a:spcAft>
                <a:spcPts val="0"/>
              </a:spcAft>
              <a:defRPr/>
            </a:pPr>
            <a:r>
              <a:rPr sz="1000" kern="0" dirty="0">
                <a:solidFill>
                  <a:srgbClr val="EDF1F1"/>
                </a:solidFill>
                <a:latin typeface="Trade Gothic Next"/>
                <a:cs typeface="Trade Gothic Next"/>
              </a:rPr>
              <a:t>AgWest</a:t>
            </a:r>
            <a:r>
              <a:rPr sz="1000" kern="0" spc="225" dirty="0">
                <a:solidFill>
                  <a:srgbClr val="EDF1F1"/>
                </a:solidFill>
                <a:latin typeface="Trade Gothic Next"/>
                <a:cs typeface="Trade Gothic Next"/>
              </a:rPr>
              <a:t> </a:t>
            </a:r>
            <a:r>
              <a:rPr sz="1000" kern="0" dirty="0">
                <a:solidFill>
                  <a:srgbClr val="EDF1F1"/>
                </a:solidFill>
                <a:latin typeface="Trade Gothic Next"/>
                <a:cs typeface="Trade Gothic Next"/>
              </a:rPr>
              <a:t>Farm</a:t>
            </a:r>
            <a:r>
              <a:rPr sz="1000" kern="0" spc="225" dirty="0">
                <a:solidFill>
                  <a:srgbClr val="EDF1F1"/>
                </a:solidFill>
                <a:latin typeface="Trade Gothic Next"/>
                <a:cs typeface="Trade Gothic Next"/>
              </a:rPr>
              <a:t> </a:t>
            </a:r>
            <a:r>
              <a:rPr sz="1000" kern="0" spc="40" dirty="0">
                <a:solidFill>
                  <a:srgbClr val="EDF1F1"/>
                </a:solidFill>
                <a:latin typeface="Trade Gothic Next"/>
                <a:cs typeface="Trade Gothic Next"/>
              </a:rPr>
              <a:t>Credit</a:t>
            </a:r>
            <a:endParaRPr sz="1000" kern="0" dirty="0">
              <a:solidFill>
                <a:sysClr val="windowText" lastClr="000000"/>
              </a:solidFill>
              <a:latin typeface="Trade Gothic Next"/>
              <a:cs typeface="Trade Gothic Next"/>
            </a:endParaRPr>
          </a:p>
        </p:txBody>
      </p:sp>
      <p:sp>
        <p:nvSpPr>
          <p:cNvPr id="9" name="Chart Placeholder 21"/>
          <p:cNvSpPr>
            <a:spLocks noGrp="1"/>
          </p:cNvSpPr>
          <p:nvPr>
            <p:ph type="chart" sz="quarter" idx="22"/>
          </p:nvPr>
        </p:nvSpPr>
        <p:spPr>
          <a:xfrm>
            <a:off x="2228425" y="375792"/>
            <a:ext cx="9658775" cy="5586941"/>
          </a:xfrm>
        </p:spPr>
        <p:txBody>
          <a:bodyPr rtlCol="0">
            <a:normAutofit/>
          </a:bodyPr>
          <a:lstStyle/>
          <a:p>
            <a:pPr lvl="0"/>
            <a:endParaRPr lang="en-US" noProof="0"/>
          </a:p>
        </p:txBody>
      </p:sp>
      <p:sp>
        <p:nvSpPr>
          <p:cNvPr id="21" name="Text Placeholder 20"/>
          <p:cNvSpPr>
            <a:spLocks noGrp="1"/>
          </p:cNvSpPr>
          <p:nvPr>
            <p:ph type="body" sz="quarter" idx="23"/>
          </p:nvPr>
        </p:nvSpPr>
        <p:spPr>
          <a:xfrm>
            <a:off x="369122" y="609600"/>
            <a:ext cx="1540342" cy="1092775"/>
          </a:xfrm>
        </p:spPr>
        <p:txBody>
          <a:bodyPr anchor="t">
            <a:noAutofit/>
          </a:bodyPr>
          <a:lstStyle>
            <a:lvl1pPr marL="0" indent="0">
              <a:buNone/>
              <a:defRPr sz="1800" b="0" i="0">
                <a:solidFill>
                  <a:srgbClr val="5D5D5E"/>
                </a:solidFill>
                <a:latin typeface="Trade Gothic Next Light" panose="020B0403040303020004" pitchFamily="34" charset="0"/>
              </a:defRPr>
            </a:lvl1pPr>
          </a:lstStyle>
          <a:p>
            <a:pPr lvl="0"/>
            <a:r>
              <a:rPr lang="en-US" dirty="0"/>
              <a:t>Click to edit Master text styles</a:t>
            </a:r>
          </a:p>
        </p:txBody>
      </p:sp>
      <p:sp>
        <p:nvSpPr>
          <p:cNvPr id="10" name="Slide Number Placeholder 5">
            <a:extLst>
              <a:ext uri="{FF2B5EF4-FFF2-40B4-BE49-F238E27FC236}">
                <a16:creationId xmlns:a16="http://schemas.microsoft.com/office/drawing/2014/main" id="{52CB2A21-8772-7C1E-B489-3FD07F96DE09}"/>
              </a:ext>
            </a:extLst>
          </p:cNvPr>
          <p:cNvSpPr>
            <a:spLocks noGrp="1" noChangeArrowheads="1"/>
          </p:cNvSpPr>
          <p:nvPr>
            <p:ph type="sldNum" sz="quarter" idx="21"/>
          </p:nvPr>
        </p:nvSpPr>
        <p:spPr>
          <a:xfrm>
            <a:off x="196850" y="6356350"/>
            <a:ext cx="565150" cy="365125"/>
          </a:xfrm>
        </p:spPr>
        <p:txBody>
          <a:bodyPr/>
          <a:lstStyle>
            <a:lvl1pPr algn="l">
              <a:defRPr sz="1000" b="0" i="0">
                <a:solidFill>
                  <a:schemeClr val="bg1"/>
                </a:solidFill>
                <a:latin typeface="Trade Gothic Next Light" panose="020B0403040303020004" pitchFamily="34" charset="0"/>
              </a:defRPr>
            </a:lvl1pPr>
          </a:lstStyle>
          <a:p>
            <a:fld id="{195633A1-9FC7-9A46-B1F8-AD562939C1B8}" type="slidenum">
              <a:rPr lang="en-US" altLang="en-US" smtClean="0"/>
              <a:pPr/>
              <a:t>‹#›</a:t>
            </a:fld>
            <a:endParaRPr lang="en-US" altLang="en-US" dirty="0"/>
          </a:p>
        </p:txBody>
      </p:sp>
    </p:spTree>
    <p:extLst>
      <p:ext uri="{BB962C8B-B14F-4D97-AF65-F5344CB8AC3E}">
        <p14:creationId xmlns:p14="http://schemas.microsoft.com/office/powerpoint/2010/main" val="149661239"/>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Content_Chart_Large_2">
    <p:spTree>
      <p:nvGrpSpPr>
        <p:cNvPr id="1" name=""/>
        <p:cNvGrpSpPr/>
        <p:nvPr/>
      </p:nvGrpSpPr>
      <p:grpSpPr>
        <a:xfrm>
          <a:off x="0" y="0"/>
          <a:ext cx="0" cy="0"/>
          <a:chOff x="0" y="0"/>
          <a:chExt cx="0" cy="0"/>
        </a:xfrm>
      </p:grpSpPr>
      <p:sp>
        <p:nvSpPr>
          <p:cNvPr id="15" name="object 4">
            <a:extLst>
              <a:ext uri="{FF2B5EF4-FFF2-40B4-BE49-F238E27FC236}">
                <a16:creationId xmlns:a16="http://schemas.microsoft.com/office/drawing/2014/main" id="{30FA4764-45B3-E58A-49CD-D056C9C8754E}"/>
              </a:ext>
            </a:extLst>
          </p:cNvPr>
          <p:cNvSpPr>
            <a:spLocks/>
          </p:cNvSpPr>
          <p:nvPr userDrawn="1"/>
        </p:nvSpPr>
        <p:spPr bwMode="auto">
          <a:xfrm>
            <a:off x="0" y="6230938"/>
            <a:ext cx="12192000" cy="627062"/>
          </a:xfrm>
          <a:custGeom>
            <a:avLst/>
            <a:gdLst>
              <a:gd name="T0" fmla="*/ 12191695 w 12192000"/>
              <a:gd name="T1" fmla="*/ 0 h 626745"/>
              <a:gd name="T2" fmla="*/ 0 w 12192000"/>
              <a:gd name="T3" fmla="*/ 0 h 626745"/>
              <a:gd name="T4" fmla="*/ 0 w 12192000"/>
              <a:gd name="T5" fmla="*/ 626135 h 626745"/>
              <a:gd name="T6" fmla="*/ 12191695 w 12192000"/>
              <a:gd name="T7" fmla="*/ 626135 h 626745"/>
              <a:gd name="T8" fmla="*/ 12191695 w 12192000"/>
              <a:gd name="T9" fmla="*/ 0 h 626745"/>
            </a:gdLst>
            <a:ahLst/>
            <a:cxnLst>
              <a:cxn ang="0">
                <a:pos x="T0" y="T1"/>
              </a:cxn>
              <a:cxn ang="0">
                <a:pos x="T2" y="T3"/>
              </a:cxn>
              <a:cxn ang="0">
                <a:pos x="T4" y="T5"/>
              </a:cxn>
              <a:cxn ang="0">
                <a:pos x="T6" y="T7"/>
              </a:cxn>
              <a:cxn ang="0">
                <a:pos x="T8" y="T9"/>
              </a:cxn>
            </a:cxnLst>
            <a:rect l="0" t="0" r="r" b="b"/>
            <a:pathLst>
              <a:path w="12192000" h="626745">
                <a:moveTo>
                  <a:pt x="12191695" y="0"/>
                </a:moveTo>
                <a:lnTo>
                  <a:pt x="0" y="0"/>
                </a:lnTo>
                <a:lnTo>
                  <a:pt x="0" y="626135"/>
                </a:lnTo>
                <a:lnTo>
                  <a:pt x="12191695" y="626135"/>
                </a:lnTo>
                <a:lnTo>
                  <a:pt x="12191695" y="0"/>
                </a:lnTo>
                <a:close/>
              </a:path>
            </a:pathLst>
          </a:custGeom>
          <a:solidFill>
            <a:srgbClr val="143D3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nvGrpSpPr>
          <p:cNvPr id="3" name="object 3" hidden="1">
            <a:extLst>
              <a:ext uri="{FF2B5EF4-FFF2-40B4-BE49-F238E27FC236}">
                <a16:creationId xmlns:a16="http://schemas.microsoft.com/office/drawing/2014/main" id="{40F40B4B-8E1A-DD56-0013-01FB9F14F6A7}"/>
              </a:ext>
            </a:extLst>
          </p:cNvPr>
          <p:cNvGrpSpPr>
            <a:grpSpLocks/>
          </p:cNvGrpSpPr>
          <p:nvPr/>
        </p:nvGrpSpPr>
        <p:grpSpPr bwMode="auto">
          <a:xfrm>
            <a:off x="0" y="0"/>
            <a:ext cx="12192000" cy="6858000"/>
            <a:chOff x="0" y="0"/>
            <a:chExt cx="12191974" cy="6858000"/>
          </a:xfrm>
        </p:grpSpPr>
        <p:pic>
          <p:nvPicPr>
            <p:cNvPr id="4" name="object 4">
              <a:extLst>
                <a:ext uri="{FF2B5EF4-FFF2-40B4-BE49-F238E27FC236}">
                  <a16:creationId xmlns:a16="http://schemas.microsoft.com/office/drawing/2014/main" id="{F253422D-138B-1A78-1485-1E7183426B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0096" y="860767"/>
              <a:ext cx="3750398" cy="32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a:extLst>
                <a:ext uri="{FF2B5EF4-FFF2-40B4-BE49-F238E27FC236}">
                  <a16:creationId xmlns:a16="http://schemas.microsoft.com/office/drawing/2014/main" id="{9374031E-8356-B189-9A3C-94D55542803C}"/>
                </a:ext>
              </a:extLst>
            </p:cNvPr>
            <p:cNvSpPr>
              <a:spLocks/>
            </p:cNvSpPr>
            <p:nvPr/>
          </p:nvSpPr>
          <p:spPr bwMode="auto">
            <a:xfrm>
              <a:off x="22199" y="0"/>
              <a:ext cx="12169775" cy="6858000"/>
            </a:xfrm>
            <a:custGeom>
              <a:avLst/>
              <a:gdLst>
                <a:gd name="T0" fmla="*/ 12169483 w 12169775"/>
                <a:gd name="T1" fmla="*/ 857605 h 6858000"/>
                <a:gd name="T2" fmla="*/ 7661072 w 12169775"/>
                <a:gd name="T3" fmla="*/ 857605 h 6858000"/>
                <a:gd name="T4" fmla="*/ 7661072 w 12169775"/>
                <a:gd name="T5" fmla="*/ 0 h 6858000"/>
                <a:gd name="T6" fmla="*/ 7654722 w 12169775"/>
                <a:gd name="T7" fmla="*/ 0 h 6858000"/>
                <a:gd name="T8" fmla="*/ 7654722 w 12169775"/>
                <a:gd name="T9" fmla="*/ 857605 h 6858000"/>
                <a:gd name="T10" fmla="*/ 0 w 12169775"/>
                <a:gd name="T11" fmla="*/ 857605 h 6858000"/>
                <a:gd name="T12" fmla="*/ 0 w 12169775"/>
                <a:gd name="T13" fmla="*/ 863955 h 6858000"/>
                <a:gd name="T14" fmla="*/ 7654722 w 12169775"/>
                <a:gd name="T15" fmla="*/ 863955 h 6858000"/>
                <a:gd name="T16" fmla="*/ 7654722 w 12169775"/>
                <a:gd name="T17" fmla="*/ 6858000 h 6858000"/>
                <a:gd name="T18" fmla="*/ 7661072 w 12169775"/>
                <a:gd name="T19" fmla="*/ 6858000 h 6858000"/>
                <a:gd name="T20" fmla="*/ 7661072 w 12169775"/>
                <a:gd name="T21" fmla="*/ 863955 h 6858000"/>
                <a:gd name="T22" fmla="*/ 12169483 w 12169775"/>
                <a:gd name="T23" fmla="*/ 863955 h 6858000"/>
                <a:gd name="T24" fmla="*/ 12169483 w 12169775"/>
                <a:gd name="T25" fmla="*/ 857605 h 685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69775" h="6858000">
                  <a:moveTo>
                    <a:pt x="12169483" y="857605"/>
                  </a:moveTo>
                  <a:lnTo>
                    <a:pt x="7661072" y="857605"/>
                  </a:lnTo>
                  <a:lnTo>
                    <a:pt x="7661072" y="0"/>
                  </a:lnTo>
                  <a:lnTo>
                    <a:pt x="7654722" y="0"/>
                  </a:lnTo>
                  <a:lnTo>
                    <a:pt x="7654722" y="857605"/>
                  </a:lnTo>
                  <a:lnTo>
                    <a:pt x="0" y="857605"/>
                  </a:lnTo>
                  <a:lnTo>
                    <a:pt x="0" y="863955"/>
                  </a:lnTo>
                  <a:lnTo>
                    <a:pt x="7654722" y="863955"/>
                  </a:lnTo>
                  <a:lnTo>
                    <a:pt x="7654722" y="6858000"/>
                  </a:lnTo>
                  <a:lnTo>
                    <a:pt x="7661072" y="6858000"/>
                  </a:lnTo>
                  <a:lnTo>
                    <a:pt x="7661072" y="863955"/>
                  </a:lnTo>
                  <a:lnTo>
                    <a:pt x="12169483" y="863955"/>
                  </a:lnTo>
                  <a:lnTo>
                    <a:pt x="12169483" y="8576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 name="object 6">
              <a:extLst>
                <a:ext uri="{FF2B5EF4-FFF2-40B4-BE49-F238E27FC236}">
                  <a16:creationId xmlns:a16="http://schemas.microsoft.com/office/drawing/2014/main" id="{00502BE8-74E0-D9F0-9B2B-204B87F305EF}"/>
                </a:ext>
              </a:extLst>
            </p:cNvPr>
            <p:cNvSpPr>
              <a:spLocks/>
            </p:cNvSpPr>
            <p:nvPr/>
          </p:nvSpPr>
          <p:spPr bwMode="auto">
            <a:xfrm>
              <a:off x="0" y="4130922"/>
              <a:ext cx="12172950" cy="0"/>
            </a:xfrm>
            <a:custGeom>
              <a:avLst/>
              <a:gdLst>
                <a:gd name="T0" fmla="*/ 12172772 w 12172950"/>
                <a:gd name="T1" fmla="*/ 0 w 12172950"/>
              </a:gdLst>
              <a:ahLst/>
              <a:cxnLst>
                <a:cxn ang="0">
                  <a:pos x="T0" y="0"/>
                </a:cxn>
                <a:cxn ang="0">
                  <a:pos x="T1" y="0"/>
                </a:cxn>
              </a:cxnLst>
              <a:rect l="0" t="0" r="r" b="b"/>
              <a:pathLst>
                <a:path w="12172950">
                  <a:moveTo>
                    <a:pt x="12172772" y="0"/>
                  </a:moveTo>
                  <a:lnTo>
                    <a:pt x="0" y="0"/>
                  </a:lnTo>
                </a:path>
              </a:pathLst>
            </a:custGeom>
            <a:noFill/>
            <a:ln w="635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 name="object 7">
              <a:extLst>
                <a:ext uri="{FF2B5EF4-FFF2-40B4-BE49-F238E27FC236}">
                  <a16:creationId xmlns:a16="http://schemas.microsoft.com/office/drawing/2014/main" id="{2C697B66-F34B-1604-15B4-F42BFDD80E59}"/>
                </a:ext>
              </a:extLst>
            </p:cNvPr>
            <p:cNvSpPr>
              <a:spLocks/>
            </p:cNvSpPr>
            <p:nvPr/>
          </p:nvSpPr>
          <p:spPr bwMode="auto">
            <a:xfrm>
              <a:off x="11430891" y="0"/>
              <a:ext cx="6350" cy="6858000"/>
            </a:xfrm>
            <a:custGeom>
              <a:avLst/>
              <a:gdLst>
                <a:gd name="T0" fmla="*/ 0 w 6350"/>
                <a:gd name="T1" fmla="*/ 6858000 h 6858000"/>
                <a:gd name="T2" fmla="*/ 6350 w 6350"/>
                <a:gd name="T3" fmla="*/ 6858000 h 6858000"/>
                <a:gd name="T4" fmla="*/ 6350 w 6350"/>
                <a:gd name="T5" fmla="*/ 0 h 6858000"/>
                <a:gd name="T6" fmla="*/ 0 w 6350"/>
                <a:gd name="T7" fmla="*/ 0 h 6858000"/>
                <a:gd name="T8" fmla="*/ 0 w 6350"/>
                <a:gd name="T9" fmla="*/ 6858000 h 6858000"/>
              </a:gdLst>
              <a:ahLst/>
              <a:cxnLst>
                <a:cxn ang="0">
                  <a:pos x="T0" y="T1"/>
                </a:cxn>
                <a:cxn ang="0">
                  <a:pos x="T2" y="T3"/>
                </a:cxn>
                <a:cxn ang="0">
                  <a:pos x="T4" y="T5"/>
                </a:cxn>
                <a:cxn ang="0">
                  <a:pos x="T6" y="T7"/>
                </a:cxn>
                <a:cxn ang="0">
                  <a:pos x="T8" y="T9"/>
                </a:cxn>
              </a:cxnLst>
              <a:rect l="0" t="0" r="r" b="b"/>
              <a:pathLst>
                <a:path w="6350" h="6858000">
                  <a:moveTo>
                    <a:pt x="0" y="6858000"/>
                  </a:moveTo>
                  <a:lnTo>
                    <a:pt x="6350" y="6858000"/>
                  </a:lnTo>
                  <a:lnTo>
                    <a:pt x="6350" y="0"/>
                  </a:lnTo>
                  <a:lnTo>
                    <a:pt x="0" y="0"/>
                  </a:lnTo>
                  <a:lnTo>
                    <a:pt x="0" y="68580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8" name="object 8">
              <a:extLst>
                <a:ext uri="{FF2B5EF4-FFF2-40B4-BE49-F238E27FC236}">
                  <a16:creationId xmlns:a16="http://schemas.microsoft.com/office/drawing/2014/main" id="{5C5478A6-F2DB-FA8A-38C9-793E8860D7C8}"/>
                </a:ext>
              </a:extLst>
            </p:cNvPr>
            <p:cNvSpPr>
              <a:spLocks/>
            </p:cNvSpPr>
            <p:nvPr/>
          </p:nvSpPr>
          <p:spPr bwMode="auto">
            <a:xfrm>
              <a:off x="7358189" y="538441"/>
              <a:ext cx="4398010" cy="3915410"/>
            </a:xfrm>
            <a:custGeom>
              <a:avLst/>
              <a:gdLst>
                <a:gd name="T0" fmla="*/ 643788 w 4398009"/>
                <a:gd name="T1" fmla="*/ 3593312 h 3915410"/>
                <a:gd name="T2" fmla="*/ 339966 w 4398009"/>
                <a:gd name="T3" fmla="*/ 3569944 h 3915410"/>
                <a:gd name="T4" fmla="*/ 321932 w 4398009"/>
                <a:gd name="T5" fmla="*/ 3270351 h 3915410"/>
                <a:gd name="T6" fmla="*/ 303834 w 4398009"/>
                <a:gd name="T7" fmla="*/ 3569944 h 3915410"/>
                <a:gd name="T8" fmla="*/ 0 w 4398009"/>
                <a:gd name="T9" fmla="*/ 3593312 h 3915410"/>
                <a:gd name="T10" fmla="*/ 303834 w 4398009"/>
                <a:gd name="T11" fmla="*/ 3616693 h 3915410"/>
                <a:gd name="T12" fmla="*/ 321932 w 4398009"/>
                <a:gd name="T13" fmla="*/ 3915003 h 3915410"/>
                <a:gd name="T14" fmla="*/ 339966 w 4398009"/>
                <a:gd name="T15" fmla="*/ 3616693 h 3915410"/>
                <a:gd name="T16" fmla="*/ 643788 w 4398009"/>
                <a:gd name="T17" fmla="*/ 3593312 h 3915410"/>
                <a:gd name="T18" fmla="*/ 643788 w 4398009"/>
                <a:gd name="T19" fmla="*/ 322961 h 3915410"/>
                <a:gd name="T20" fmla="*/ 339966 w 4398009"/>
                <a:gd name="T21" fmla="*/ 299593 h 3915410"/>
                <a:gd name="T22" fmla="*/ 321932 w 4398009"/>
                <a:gd name="T23" fmla="*/ 0 h 3915410"/>
                <a:gd name="T24" fmla="*/ 303834 w 4398009"/>
                <a:gd name="T25" fmla="*/ 299593 h 3915410"/>
                <a:gd name="T26" fmla="*/ 0 w 4398009"/>
                <a:gd name="T27" fmla="*/ 322961 h 3915410"/>
                <a:gd name="T28" fmla="*/ 303834 w 4398009"/>
                <a:gd name="T29" fmla="*/ 346341 h 3915410"/>
                <a:gd name="T30" fmla="*/ 321932 w 4398009"/>
                <a:gd name="T31" fmla="*/ 644652 h 3915410"/>
                <a:gd name="T32" fmla="*/ 339966 w 4398009"/>
                <a:gd name="T33" fmla="*/ 346341 h 3915410"/>
                <a:gd name="T34" fmla="*/ 643788 w 4398009"/>
                <a:gd name="T35" fmla="*/ 322961 h 3915410"/>
                <a:gd name="T36" fmla="*/ 4397768 w 4398009"/>
                <a:gd name="T37" fmla="*/ 3593312 h 3915410"/>
                <a:gd name="T38" fmla="*/ 4093946 w 4398009"/>
                <a:gd name="T39" fmla="*/ 3569944 h 3915410"/>
                <a:gd name="T40" fmla="*/ 4075912 w 4398009"/>
                <a:gd name="T41" fmla="*/ 3270351 h 3915410"/>
                <a:gd name="T42" fmla="*/ 4057815 w 4398009"/>
                <a:gd name="T43" fmla="*/ 3569944 h 3915410"/>
                <a:gd name="T44" fmla="*/ 3753980 w 4398009"/>
                <a:gd name="T45" fmla="*/ 3593312 h 3915410"/>
                <a:gd name="T46" fmla="*/ 4057815 w 4398009"/>
                <a:gd name="T47" fmla="*/ 3616693 h 3915410"/>
                <a:gd name="T48" fmla="*/ 4075912 w 4398009"/>
                <a:gd name="T49" fmla="*/ 3915003 h 3915410"/>
                <a:gd name="T50" fmla="*/ 4093946 w 4398009"/>
                <a:gd name="T51" fmla="*/ 3616693 h 3915410"/>
                <a:gd name="T52" fmla="*/ 4397768 w 4398009"/>
                <a:gd name="T53" fmla="*/ 3593312 h 3915410"/>
                <a:gd name="T54" fmla="*/ 4397768 w 4398009"/>
                <a:gd name="T55" fmla="*/ 322961 h 3915410"/>
                <a:gd name="T56" fmla="*/ 4093946 w 4398009"/>
                <a:gd name="T57" fmla="*/ 299593 h 3915410"/>
                <a:gd name="T58" fmla="*/ 4075912 w 4398009"/>
                <a:gd name="T59" fmla="*/ 0 h 3915410"/>
                <a:gd name="T60" fmla="*/ 4057815 w 4398009"/>
                <a:gd name="T61" fmla="*/ 299593 h 3915410"/>
                <a:gd name="T62" fmla="*/ 3753980 w 4398009"/>
                <a:gd name="T63" fmla="*/ 322961 h 3915410"/>
                <a:gd name="T64" fmla="*/ 4057815 w 4398009"/>
                <a:gd name="T65" fmla="*/ 346341 h 3915410"/>
                <a:gd name="T66" fmla="*/ 4075912 w 4398009"/>
                <a:gd name="T67" fmla="*/ 644652 h 3915410"/>
                <a:gd name="T68" fmla="*/ 4093946 w 4398009"/>
                <a:gd name="T69" fmla="*/ 346341 h 3915410"/>
                <a:gd name="T70" fmla="*/ 4397768 w 4398009"/>
                <a:gd name="T71" fmla="*/ 322961 h 3915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98009" h="3915410">
                  <a:moveTo>
                    <a:pt x="643788" y="3593312"/>
                  </a:moveTo>
                  <a:lnTo>
                    <a:pt x="339966" y="3569944"/>
                  </a:lnTo>
                  <a:lnTo>
                    <a:pt x="321932" y="3270351"/>
                  </a:lnTo>
                  <a:lnTo>
                    <a:pt x="303834" y="3569944"/>
                  </a:lnTo>
                  <a:lnTo>
                    <a:pt x="0" y="3593312"/>
                  </a:lnTo>
                  <a:lnTo>
                    <a:pt x="303834" y="3616693"/>
                  </a:lnTo>
                  <a:lnTo>
                    <a:pt x="321932" y="3915003"/>
                  </a:lnTo>
                  <a:lnTo>
                    <a:pt x="339966" y="3616693"/>
                  </a:lnTo>
                  <a:lnTo>
                    <a:pt x="643788" y="3593312"/>
                  </a:lnTo>
                  <a:close/>
                </a:path>
                <a:path w="4398009" h="3915410">
                  <a:moveTo>
                    <a:pt x="643788" y="322961"/>
                  </a:moveTo>
                  <a:lnTo>
                    <a:pt x="339966" y="299593"/>
                  </a:lnTo>
                  <a:lnTo>
                    <a:pt x="321932" y="0"/>
                  </a:lnTo>
                  <a:lnTo>
                    <a:pt x="303834" y="299593"/>
                  </a:lnTo>
                  <a:lnTo>
                    <a:pt x="0" y="322961"/>
                  </a:lnTo>
                  <a:lnTo>
                    <a:pt x="303834" y="346341"/>
                  </a:lnTo>
                  <a:lnTo>
                    <a:pt x="321932" y="644652"/>
                  </a:lnTo>
                  <a:lnTo>
                    <a:pt x="339966" y="346341"/>
                  </a:lnTo>
                  <a:lnTo>
                    <a:pt x="643788" y="322961"/>
                  </a:lnTo>
                  <a:close/>
                </a:path>
                <a:path w="4398009" h="3915410">
                  <a:moveTo>
                    <a:pt x="4397768" y="3593312"/>
                  </a:moveTo>
                  <a:lnTo>
                    <a:pt x="4093946" y="3569944"/>
                  </a:lnTo>
                  <a:lnTo>
                    <a:pt x="4075912" y="3270351"/>
                  </a:lnTo>
                  <a:lnTo>
                    <a:pt x="4057815" y="3569944"/>
                  </a:lnTo>
                  <a:lnTo>
                    <a:pt x="3753980" y="3593312"/>
                  </a:lnTo>
                  <a:lnTo>
                    <a:pt x="4057815" y="3616693"/>
                  </a:lnTo>
                  <a:lnTo>
                    <a:pt x="4075912" y="3915003"/>
                  </a:lnTo>
                  <a:lnTo>
                    <a:pt x="4093946" y="3616693"/>
                  </a:lnTo>
                  <a:lnTo>
                    <a:pt x="4397768" y="3593312"/>
                  </a:lnTo>
                  <a:close/>
                </a:path>
                <a:path w="4398009" h="3915410">
                  <a:moveTo>
                    <a:pt x="4397768" y="322961"/>
                  </a:moveTo>
                  <a:lnTo>
                    <a:pt x="4093946" y="299593"/>
                  </a:lnTo>
                  <a:lnTo>
                    <a:pt x="4075912" y="0"/>
                  </a:lnTo>
                  <a:lnTo>
                    <a:pt x="4057815" y="299593"/>
                  </a:lnTo>
                  <a:lnTo>
                    <a:pt x="3753980" y="322961"/>
                  </a:lnTo>
                  <a:lnTo>
                    <a:pt x="4057815" y="346341"/>
                  </a:lnTo>
                  <a:lnTo>
                    <a:pt x="4075912" y="644652"/>
                  </a:lnTo>
                  <a:lnTo>
                    <a:pt x="4093946" y="346341"/>
                  </a:lnTo>
                  <a:lnTo>
                    <a:pt x="4397768" y="3229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pic>
        <p:nvPicPr>
          <p:cNvPr id="10" name="object 4" hidden="1">
            <a:extLst>
              <a:ext uri="{FF2B5EF4-FFF2-40B4-BE49-F238E27FC236}">
                <a16:creationId xmlns:a16="http://schemas.microsoft.com/office/drawing/2014/main" id="{B98C837B-AA01-5206-7E26-CDB11182D8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0800" y="-3175"/>
            <a:ext cx="452437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bject 11">
            <a:extLst>
              <a:ext uri="{FF2B5EF4-FFF2-40B4-BE49-F238E27FC236}">
                <a16:creationId xmlns:a16="http://schemas.microsoft.com/office/drawing/2014/main" id="{2F765E60-3B43-84B6-CA41-E48C4D7D0EE7}"/>
              </a:ext>
            </a:extLst>
          </p:cNvPr>
          <p:cNvSpPr txBox="1"/>
          <p:nvPr/>
        </p:nvSpPr>
        <p:spPr>
          <a:xfrm>
            <a:off x="10769600" y="6456363"/>
            <a:ext cx="1217613" cy="177800"/>
          </a:xfrm>
          <a:prstGeom prst="rect">
            <a:avLst/>
          </a:prstGeom>
        </p:spPr>
        <p:txBody>
          <a:bodyPr lIns="0" tIns="6985" rIns="0" bIns="0">
            <a:spAutoFit/>
          </a:bodyPr>
          <a:lstStyle/>
          <a:p>
            <a:pPr marL="12700" eaLnBrk="1" fontAlgn="auto" hangingPunct="1">
              <a:spcBef>
                <a:spcPts val="55"/>
              </a:spcBef>
              <a:spcAft>
                <a:spcPts val="0"/>
              </a:spcAft>
              <a:defRPr/>
            </a:pPr>
            <a:r>
              <a:rPr sz="1000" kern="0" dirty="0">
                <a:solidFill>
                  <a:srgbClr val="EDF1F1"/>
                </a:solidFill>
                <a:latin typeface="Trade Gothic Next"/>
                <a:cs typeface="Trade Gothic Next"/>
              </a:rPr>
              <a:t>AgWest</a:t>
            </a:r>
            <a:r>
              <a:rPr sz="1000" kern="0" spc="225" dirty="0">
                <a:solidFill>
                  <a:srgbClr val="EDF1F1"/>
                </a:solidFill>
                <a:latin typeface="Trade Gothic Next"/>
                <a:cs typeface="Trade Gothic Next"/>
              </a:rPr>
              <a:t> </a:t>
            </a:r>
            <a:r>
              <a:rPr sz="1000" kern="0" dirty="0">
                <a:solidFill>
                  <a:srgbClr val="EDF1F1"/>
                </a:solidFill>
                <a:latin typeface="Trade Gothic Next"/>
                <a:cs typeface="Trade Gothic Next"/>
              </a:rPr>
              <a:t>Farm</a:t>
            </a:r>
            <a:r>
              <a:rPr sz="1000" kern="0" spc="225" dirty="0">
                <a:solidFill>
                  <a:srgbClr val="EDF1F1"/>
                </a:solidFill>
                <a:latin typeface="Trade Gothic Next"/>
                <a:cs typeface="Trade Gothic Next"/>
              </a:rPr>
              <a:t> </a:t>
            </a:r>
            <a:r>
              <a:rPr sz="1000" kern="0" spc="40" dirty="0">
                <a:solidFill>
                  <a:srgbClr val="EDF1F1"/>
                </a:solidFill>
                <a:latin typeface="Trade Gothic Next"/>
                <a:cs typeface="Trade Gothic Next"/>
              </a:rPr>
              <a:t>Credit</a:t>
            </a:r>
            <a:endParaRPr sz="1000" kern="0" dirty="0">
              <a:solidFill>
                <a:sysClr val="windowText" lastClr="000000"/>
              </a:solidFill>
              <a:latin typeface="Trade Gothic Next"/>
              <a:cs typeface="Trade Gothic Next"/>
            </a:endParaRPr>
          </a:p>
        </p:txBody>
      </p:sp>
      <p:sp>
        <p:nvSpPr>
          <p:cNvPr id="9" name="Chart Placeholder 21"/>
          <p:cNvSpPr>
            <a:spLocks noGrp="1"/>
          </p:cNvSpPr>
          <p:nvPr>
            <p:ph type="chart" sz="quarter" idx="22"/>
          </p:nvPr>
        </p:nvSpPr>
        <p:spPr>
          <a:xfrm>
            <a:off x="2533650" y="476727"/>
            <a:ext cx="9353550" cy="5486006"/>
          </a:xfrm>
        </p:spPr>
        <p:txBody>
          <a:bodyPr rtlCol="0">
            <a:normAutofit/>
          </a:bodyPr>
          <a:lstStyle/>
          <a:p>
            <a:pPr lvl="0"/>
            <a:endParaRPr lang="en-US" noProof="0"/>
          </a:p>
        </p:txBody>
      </p:sp>
      <p:sp>
        <p:nvSpPr>
          <p:cNvPr id="2" name="object 2"/>
          <p:cNvSpPr txBox="1">
            <a:spLocks noGrp="1"/>
          </p:cNvSpPr>
          <p:nvPr>
            <p:ph type="title"/>
          </p:nvPr>
        </p:nvSpPr>
        <p:spPr>
          <a:xfrm>
            <a:off x="560202" y="476727"/>
            <a:ext cx="1758950" cy="1243867"/>
          </a:xfrm>
          <a:prstGeom prst="rect">
            <a:avLst/>
          </a:prstGeom>
        </p:spPr>
        <p:txBody>
          <a:bodyPr lIns="0" tIns="12700" rIns="0" bIns="0" rtlCol="0" anchor="t">
            <a:spAutoFit/>
          </a:bodyPr>
          <a:lstStyle>
            <a:lvl1pPr>
              <a:defRPr>
                <a:solidFill>
                  <a:srgbClr val="5D5D5E"/>
                </a:solidFill>
                <a:latin typeface="Sitka Display" pitchFamily="2" charset="0"/>
              </a:defRPr>
            </a:lvl1pPr>
          </a:lstStyle>
          <a:p>
            <a:r>
              <a:rPr dirty="0"/>
              <a:t>Chart Title</a:t>
            </a:r>
          </a:p>
        </p:txBody>
      </p:sp>
      <p:sp>
        <p:nvSpPr>
          <p:cNvPr id="11" name="Slide Number Placeholder 5">
            <a:extLst>
              <a:ext uri="{FF2B5EF4-FFF2-40B4-BE49-F238E27FC236}">
                <a16:creationId xmlns:a16="http://schemas.microsoft.com/office/drawing/2014/main" id="{1AE0045D-66BC-2971-C829-925D6609E2F0}"/>
              </a:ext>
            </a:extLst>
          </p:cNvPr>
          <p:cNvSpPr>
            <a:spLocks noGrp="1" noChangeArrowheads="1"/>
          </p:cNvSpPr>
          <p:nvPr>
            <p:ph type="sldNum" sz="quarter" idx="21"/>
          </p:nvPr>
        </p:nvSpPr>
        <p:spPr>
          <a:xfrm>
            <a:off x="196850" y="6356350"/>
            <a:ext cx="565150" cy="365125"/>
          </a:xfrm>
        </p:spPr>
        <p:txBody>
          <a:bodyPr/>
          <a:lstStyle>
            <a:lvl1pPr algn="l">
              <a:defRPr sz="1000" b="0" i="0">
                <a:solidFill>
                  <a:schemeClr val="bg1"/>
                </a:solidFill>
                <a:latin typeface="Trade Gothic Next Light" panose="020B0403040303020004" pitchFamily="34" charset="0"/>
              </a:defRPr>
            </a:lvl1pPr>
          </a:lstStyle>
          <a:p>
            <a:fld id="{195633A1-9FC7-9A46-B1F8-AD562939C1B8}" type="slidenum">
              <a:rPr lang="en-US" altLang="en-US" smtClean="0"/>
              <a:pPr/>
              <a:t>‹#›</a:t>
            </a:fld>
            <a:endParaRPr lang="en-US" altLang="en-US" dirty="0"/>
          </a:p>
        </p:txBody>
      </p:sp>
    </p:spTree>
    <p:extLst>
      <p:ext uri="{BB962C8B-B14F-4D97-AF65-F5344CB8AC3E}">
        <p14:creationId xmlns:p14="http://schemas.microsoft.com/office/powerpoint/2010/main" val="1137321834"/>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Content_Table">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9F97C141-317D-059C-1C3B-C785C3D305FF}"/>
              </a:ext>
            </a:extLst>
          </p:cNvPr>
          <p:cNvSpPr>
            <a:spLocks/>
          </p:cNvSpPr>
          <p:nvPr/>
        </p:nvSpPr>
        <p:spPr bwMode="auto">
          <a:xfrm>
            <a:off x="0" y="6230938"/>
            <a:ext cx="12192000" cy="627062"/>
          </a:xfrm>
          <a:custGeom>
            <a:avLst/>
            <a:gdLst>
              <a:gd name="T0" fmla="*/ 12191695 w 12192000"/>
              <a:gd name="T1" fmla="*/ 0 h 626745"/>
              <a:gd name="T2" fmla="*/ 0 w 12192000"/>
              <a:gd name="T3" fmla="*/ 0 h 626745"/>
              <a:gd name="T4" fmla="*/ 0 w 12192000"/>
              <a:gd name="T5" fmla="*/ 626135 h 626745"/>
              <a:gd name="T6" fmla="*/ 12191695 w 12192000"/>
              <a:gd name="T7" fmla="*/ 626135 h 626745"/>
              <a:gd name="T8" fmla="*/ 12191695 w 12192000"/>
              <a:gd name="T9" fmla="*/ 0 h 626745"/>
            </a:gdLst>
            <a:ahLst/>
            <a:cxnLst>
              <a:cxn ang="0">
                <a:pos x="T0" y="T1"/>
              </a:cxn>
              <a:cxn ang="0">
                <a:pos x="T2" y="T3"/>
              </a:cxn>
              <a:cxn ang="0">
                <a:pos x="T4" y="T5"/>
              </a:cxn>
              <a:cxn ang="0">
                <a:pos x="T6" y="T7"/>
              </a:cxn>
              <a:cxn ang="0">
                <a:pos x="T8" y="T9"/>
              </a:cxn>
            </a:cxnLst>
            <a:rect l="0" t="0" r="r" b="b"/>
            <a:pathLst>
              <a:path w="12192000" h="626745">
                <a:moveTo>
                  <a:pt x="12191695" y="0"/>
                </a:moveTo>
                <a:lnTo>
                  <a:pt x="0" y="0"/>
                </a:lnTo>
                <a:lnTo>
                  <a:pt x="0" y="626135"/>
                </a:lnTo>
                <a:lnTo>
                  <a:pt x="12191695" y="626135"/>
                </a:lnTo>
                <a:lnTo>
                  <a:pt x="12191695" y="0"/>
                </a:lnTo>
                <a:close/>
              </a:path>
            </a:pathLst>
          </a:custGeom>
          <a:solidFill>
            <a:srgbClr val="1A5E7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3" name="object 11">
            <a:extLst>
              <a:ext uri="{FF2B5EF4-FFF2-40B4-BE49-F238E27FC236}">
                <a16:creationId xmlns:a16="http://schemas.microsoft.com/office/drawing/2014/main" id="{3F8A8F3E-A22D-38C1-2963-190274ADC344}"/>
              </a:ext>
            </a:extLst>
          </p:cNvPr>
          <p:cNvSpPr txBox="1"/>
          <p:nvPr/>
        </p:nvSpPr>
        <p:spPr>
          <a:xfrm>
            <a:off x="10769600" y="6456363"/>
            <a:ext cx="1217613" cy="177800"/>
          </a:xfrm>
          <a:prstGeom prst="rect">
            <a:avLst/>
          </a:prstGeom>
        </p:spPr>
        <p:txBody>
          <a:bodyPr lIns="0" tIns="6985" rIns="0" bIns="0">
            <a:spAutoFit/>
          </a:bodyPr>
          <a:lstStyle/>
          <a:p>
            <a:pPr marL="12700" eaLnBrk="1" fontAlgn="auto" hangingPunct="1">
              <a:spcBef>
                <a:spcPts val="55"/>
              </a:spcBef>
              <a:spcAft>
                <a:spcPts val="0"/>
              </a:spcAft>
              <a:defRPr/>
            </a:pPr>
            <a:r>
              <a:rPr sz="1000" kern="0" dirty="0">
                <a:solidFill>
                  <a:srgbClr val="EDF1F1"/>
                </a:solidFill>
                <a:latin typeface="Trade Gothic Next"/>
                <a:cs typeface="Trade Gothic Next"/>
              </a:rPr>
              <a:t>AgWest</a:t>
            </a:r>
            <a:r>
              <a:rPr sz="1000" kern="0" spc="225" dirty="0">
                <a:solidFill>
                  <a:srgbClr val="EDF1F1"/>
                </a:solidFill>
                <a:latin typeface="Trade Gothic Next"/>
                <a:cs typeface="Trade Gothic Next"/>
              </a:rPr>
              <a:t> </a:t>
            </a:r>
            <a:r>
              <a:rPr sz="1000" kern="0" dirty="0">
                <a:solidFill>
                  <a:srgbClr val="EDF1F1"/>
                </a:solidFill>
                <a:latin typeface="Trade Gothic Next"/>
                <a:cs typeface="Trade Gothic Next"/>
              </a:rPr>
              <a:t>Farm</a:t>
            </a:r>
            <a:r>
              <a:rPr sz="1000" kern="0" spc="225" dirty="0">
                <a:solidFill>
                  <a:srgbClr val="EDF1F1"/>
                </a:solidFill>
                <a:latin typeface="Trade Gothic Next"/>
                <a:cs typeface="Trade Gothic Next"/>
              </a:rPr>
              <a:t> </a:t>
            </a:r>
            <a:r>
              <a:rPr sz="1000" kern="0" spc="40" dirty="0">
                <a:solidFill>
                  <a:srgbClr val="EDF1F1"/>
                </a:solidFill>
                <a:latin typeface="Trade Gothic Next"/>
                <a:cs typeface="Trade Gothic Next"/>
              </a:rPr>
              <a:t>Credit</a:t>
            </a:r>
            <a:endParaRPr sz="1000" kern="0" dirty="0">
              <a:solidFill>
                <a:sysClr val="windowText" lastClr="000000"/>
              </a:solidFill>
              <a:latin typeface="Trade Gothic Next"/>
              <a:cs typeface="Trade Gothic Next"/>
            </a:endParaRPr>
          </a:p>
        </p:txBody>
      </p:sp>
      <p:sp>
        <p:nvSpPr>
          <p:cNvPr id="10" name="Text Placeholder 55"/>
          <p:cNvSpPr>
            <a:spLocks noGrp="1"/>
          </p:cNvSpPr>
          <p:nvPr>
            <p:ph type="body" sz="quarter" idx="18"/>
          </p:nvPr>
        </p:nvSpPr>
        <p:spPr>
          <a:xfrm>
            <a:off x="381024" y="711067"/>
            <a:ext cx="6705576" cy="823011"/>
          </a:xfrm>
        </p:spPr>
        <p:txBody>
          <a:bodyPr anchor="ctr">
            <a:normAutofit/>
          </a:bodyPr>
          <a:lstStyle>
            <a:lvl1pPr marL="0" indent="0">
              <a:buNone/>
              <a:defRPr sz="4000">
                <a:solidFill>
                  <a:schemeClr val="tx1"/>
                </a:solidFill>
                <a:latin typeface="Sitka Display"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1" name="Picture Placeholder 10"/>
          <p:cNvSpPr>
            <a:spLocks noGrp="1"/>
          </p:cNvSpPr>
          <p:nvPr>
            <p:ph type="pic" sz="quarter" idx="15"/>
          </p:nvPr>
        </p:nvSpPr>
        <p:spPr>
          <a:xfrm>
            <a:off x="7652738" y="0"/>
            <a:ext cx="4539262" cy="6231254"/>
          </a:xfrm>
          <a:prstGeom prst="rect">
            <a:avLst/>
          </a:prstGeom>
          <a:solidFill>
            <a:schemeClr val="bg1">
              <a:lumMod val="75000"/>
            </a:schemeClr>
          </a:solidFill>
        </p:spPr>
        <p:txBody>
          <a:bodyPr rtlCol="0">
            <a:noAutofit/>
          </a:bodyPr>
          <a:lstStyle/>
          <a:p>
            <a:pPr lvl="0"/>
            <a:endParaRPr lang="en-US" noProof="0" dirty="0"/>
          </a:p>
        </p:txBody>
      </p:sp>
      <p:sp>
        <p:nvSpPr>
          <p:cNvPr id="28" name="Table Placeholder 27"/>
          <p:cNvSpPr>
            <a:spLocks noGrp="1"/>
          </p:cNvSpPr>
          <p:nvPr>
            <p:ph type="tbl" sz="quarter" idx="21"/>
          </p:nvPr>
        </p:nvSpPr>
        <p:spPr>
          <a:xfrm>
            <a:off x="374382" y="2022820"/>
            <a:ext cx="6940817" cy="3006380"/>
          </a:xfrm>
        </p:spPr>
        <p:txBody>
          <a:bodyPr rtlCol="0">
            <a:normAutofit/>
          </a:bodyPr>
          <a:lstStyle/>
          <a:p>
            <a:pPr lvl="0"/>
            <a:endParaRPr lang="en-US" noProof="0"/>
          </a:p>
        </p:txBody>
      </p:sp>
      <p:sp>
        <p:nvSpPr>
          <p:cNvPr id="30" name="Text Placeholder 29"/>
          <p:cNvSpPr>
            <a:spLocks noGrp="1"/>
          </p:cNvSpPr>
          <p:nvPr>
            <p:ph type="body" sz="quarter" idx="22"/>
          </p:nvPr>
        </p:nvSpPr>
        <p:spPr>
          <a:xfrm>
            <a:off x="3983971" y="5562003"/>
            <a:ext cx="3608656" cy="626745"/>
          </a:xfrm>
        </p:spPr>
        <p:txBody>
          <a:bodyPr>
            <a:normAutofit/>
          </a:bodyPr>
          <a:lstStyle>
            <a:lvl1pPr marL="0" indent="0" algn="r">
              <a:buNone/>
              <a:defRPr sz="1050">
                <a:latin typeface="Trade Gothic Next" panose="020B0503040303020004" pitchFamily="34" charset="0"/>
              </a:defRPr>
            </a:lvl1pPr>
          </a:lstStyle>
          <a:p>
            <a:pPr lvl="0"/>
            <a:r>
              <a:rPr lang="en-US"/>
              <a:t>Click to edit Master text styles</a:t>
            </a:r>
          </a:p>
        </p:txBody>
      </p:sp>
      <p:sp>
        <p:nvSpPr>
          <p:cNvPr id="4" name="Slide Number Placeholder 5">
            <a:extLst>
              <a:ext uri="{FF2B5EF4-FFF2-40B4-BE49-F238E27FC236}">
                <a16:creationId xmlns:a16="http://schemas.microsoft.com/office/drawing/2014/main" id="{A3C980BD-B56C-8664-0C89-3A1091235CAC}"/>
              </a:ext>
            </a:extLst>
          </p:cNvPr>
          <p:cNvSpPr>
            <a:spLocks noGrp="1" noChangeArrowheads="1"/>
          </p:cNvSpPr>
          <p:nvPr>
            <p:ph type="sldNum" sz="quarter" idx="23"/>
          </p:nvPr>
        </p:nvSpPr>
        <p:spPr>
          <a:xfrm>
            <a:off x="196850" y="6356350"/>
            <a:ext cx="565150" cy="365125"/>
          </a:xfrm>
        </p:spPr>
        <p:txBody>
          <a:bodyPr/>
          <a:lstStyle>
            <a:lvl1pPr algn="l">
              <a:defRPr sz="1000" b="0" i="0">
                <a:solidFill>
                  <a:schemeClr val="bg1"/>
                </a:solidFill>
                <a:latin typeface="Trade Gothic Next Light" panose="020B0403040303020004" pitchFamily="34" charset="0"/>
              </a:defRPr>
            </a:lvl1pPr>
          </a:lstStyle>
          <a:p>
            <a:fld id="{195633A1-9FC7-9A46-B1F8-AD562939C1B8}" type="slidenum">
              <a:rPr lang="en-US" altLang="en-US" smtClean="0"/>
              <a:pPr/>
              <a:t>‹#›</a:t>
            </a:fld>
            <a:endParaRPr lang="en-US" altLang="en-US" dirty="0"/>
          </a:p>
        </p:txBody>
      </p:sp>
    </p:spTree>
    <p:extLst>
      <p:ext uri="{BB962C8B-B14F-4D97-AF65-F5344CB8AC3E}">
        <p14:creationId xmlns:p14="http://schemas.microsoft.com/office/powerpoint/2010/main" val="17183527"/>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Content_2-column">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B6C50324-5A69-5801-6764-A7AFED8C42D8}"/>
              </a:ext>
            </a:extLst>
          </p:cNvPr>
          <p:cNvSpPr>
            <a:spLocks/>
          </p:cNvSpPr>
          <p:nvPr/>
        </p:nvSpPr>
        <p:spPr bwMode="auto">
          <a:xfrm>
            <a:off x="-22225" y="6230939"/>
            <a:ext cx="12290425" cy="652462"/>
          </a:xfrm>
          <a:custGeom>
            <a:avLst/>
            <a:gdLst>
              <a:gd name="T0" fmla="*/ 12191695 w 12192000"/>
              <a:gd name="T1" fmla="*/ 0 h 593725"/>
              <a:gd name="T2" fmla="*/ 0 w 12192000"/>
              <a:gd name="T3" fmla="*/ 0 h 593725"/>
              <a:gd name="T4" fmla="*/ 0 w 12192000"/>
              <a:gd name="T5" fmla="*/ 593115 h 593725"/>
              <a:gd name="T6" fmla="*/ 12191695 w 12192000"/>
              <a:gd name="T7" fmla="*/ 593115 h 593725"/>
              <a:gd name="T8" fmla="*/ 12191695 w 12192000"/>
              <a:gd name="T9" fmla="*/ 0 h 593725"/>
            </a:gdLst>
            <a:ahLst/>
            <a:cxnLst>
              <a:cxn ang="0">
                <a:pos x="T0" y="T1"/>
              </a:cxn>
              <a:cxn ang="0">
                <a:pos x="T2" y="T3"/>
              </a:cxn>
              <a:cxn ang="0">
                <a:pos x="T4" y="T5"/>
              </a:cxn>
              <a:cxn ang="0">
                <a:pos x="T6" y="T7"/>
              </a:cxn>
              <a:cxn ang="0">
                <a:pos x="T8" y="T9"/>
              </a:cxn>
            </a:cxnLst>
            <a:rect l="0" t="0" r="r" b="b"/>
            <a:pathLst>
              <a:path w="12192000" h="593725">
                <a:moveTo>
                  <a:pt x="12191695" y="0"/>
                </a:moveTo>
                <a:lnTo>
                  <a:pt x="0" y="0"/>
                </a:lnTo>
                <a:lnTo>
                  <a:pt x="0" y="593115"/>
                </a:lnTo>
                <a:lnTo>
                  <a:pt x="12191695" y="593115"/>
                </a:lnTo>
                <a:lnTo>
                  <a:pt x="12191695" y="0"/>
                </a:lnTo>
                <a:close/>
              </a:path>
            </a:pathLst>
          </a:custGeom>
          <a:solidFill>
            <a:srgbClr val="133D3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grpSp>
        <p:nvGrpSpPr>
          <p:cNvPr id="2" name="object 3" hidden="1">
            <a:extLst>
              <a:ext uri="{FF2B5EF4-FFF2-40B4-BE49-F238E27FC236}">
                <a16:creationId xmlns:a16="http://schemas.microsoft.com/office/drawing/2014/main" id="{50539D35-C888-1E89-4AE5-231EBA0C477E}"/>
              </a:ext>
            </a:extLst>
          </p:cNvPr>
          <p:cNvGrpSpPr>
            <a:grpSpLocks/>
          </p:cNvGrpSpPr>
          <p:nvPr/>
        </p:nvGrpSpPr>
        <p:grpSpPr bwMode="auto">
          <a:xfrm>
            <a:off x="0" y="0"/>
            <a:ext cx="12192000" cy="6858000"/>
            <a:chOff x="0" y="0"/>
            <a:chExt cx="12191974" cy="6858000"/>
          </a:xfrm>
        </p:grpSpPr>
        <p:pic>
          <p:nvPicPr>
            <p:cNvPr id="3" name="object 4">
              <a:extLst>
                <a:ext uri="{FF2B5EF4-FFF2-40B4-BE49-F238E27FC236}">
                  <a16:creationId xmlns:a16="http://schemas.microsoft.com/office/drawing/2014/main" id="{90293D5D-FD1C-436C-9F31-716721287D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0096" y="860767"/>
              <a:ext cx="3750398" cy="32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ject 5">
              <a:extLst>
                <a:ext uri="{FF2B5EF4-FFF2-40B4-BE49-F238E27FC236}">
                  <a16:creationId xmlns:a16="http://schemas.microsoft.com/office/drawing/2014/main" id="{14802210-5BAE-F115-9A25-E8380F55D74D}"/>
                </a:ext>
              </a:extLst>
            </p:cNvPr>
            <p:cNvSpPr>
              <a:spLocks/>
            </p:cNvSpPr>
            <p:nvPr/>
          </p:nvSpPr>
          <p:spPr bwMode="auto">
            <a:xfrm>
              <a:off x="22199" y="0"/>
              <a:ext cx="12169775" cy="6858000"/>
            </a:xfrm>
            <a:custGeom>
              <a:avLst/>
              <a:gdLst>
                <a:gd name="T0" fmla="*/ 12169483 w 12169775"/>
                <a:gd name="T1" fmla="*/ 857605 h 6858000"/>
                <a:gd name="T2" fmla="*/ 7661072 w 12169775"/>
                <a:gd name="T3" fmla="*/ 857605 h 6858000"/>
                <a:gd name="T4" fmla="*/ 7661072 w 12169775"/>
                <a:gd name="T5" fmla="*/ 0 h 6858000"/>
                <a:gd name="T6" fmla="*/ 7654722 w 12169775"/>
                <a:gd name="T7" fmla="*/ 0 h 6858000"/>
                <a:gd name="T8" fmla="*/ 7654722 w 12169775"/>
                <a:gd name="T9" fmla="*/ 857605 h 6858000"/>
                <a:gd name="T10" fmla="*/ 0 w 12169775"/>
                <a:gd name="T11" fmla="*/ 857605 h 6858000"/>
                <a:gd name="T12" fmla="*/ 0 w 12169775"/>
                <a:gd name="T13" fmla="*/ 863955 h 6858000"/>
                <a:gd name="T14" fmla="*/ 7654722 w 12169775"/>
                <a:gd name="T15" fmla="*/ 863955 h 6858000"/>
                <a:gd name="T16" fmla="*/ 7654722 w 12169775"/>
                <a:gd name="T17" fmla="*/ 6858000 h 6858000"/>
                <a:gd name="T18" fmla="*/ 7661072 w 12169775"/>
                <a:gd name="T19" fmla="*/ 6858000 h 6858000"/>
                <a:gd name="T20" fmla="*/ 7661072 w 12169775"/>
                <a:gd name="T21" fmla="*/ 863955 h 6858000"/>
                <a:gd name="T22" fmla="*/ 12169483 w 12169775"/>
                <a:gd name="T23" fmla="*/ 863955 h 6858000"/>
                <a:gd name="T24" fmla="*/ 12169483 w 12169775"/>
                <a:gd name="T25" fmla="*/ 857605 h 685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69775" h="6858000">
                  <a:moveTo>
                    <a:pt x="12169483" y="857605"/>
                  </a:moveTo>
                  <a:lnTo>
                    <a:pt x="7661072" y="857605"/>
                  </a:lnTo>
                  <a:lnTo>
                    <a:pt x="7661072" y="0"/>
                  </a:lnTo>
                  <a:lnTo>
                    <a:pt x="7654722" y="0"/>
                  </a:lnTo>
                  <a:lnTo>
                    <a:pt x="7654722" y="857605"/>
                  </a:lnTo>
                  <a:lnTo>
                    <a:pt x="0" y="857605"/>
                  </a:lnTo>
                  <a:lnTo>
                    <a:pt x="0" y="863955"/>
                  </a:lnTo>
                  <a:lnTo>
                    <a:pt x="7654722" y="863955"/>
                  </a:lnTo>
                  <a:lnTo>
                    <a:pt x="7654722" y="6858000"/>
                  </a:lnTo>
                  <a:lnTo>
                    <a:pt x="7661072" y="6858000"/>
                  </a:lnTo>
                  <a:lnTo>
                    <a:pt x="7661072" y="863955"/>
                  </a:lnTo>
                  <a:lnTo>
                    <a:pt x="12169483" y="863955"/>
                  </a:lnTo>
                  <a:lnTo>
                    <a:pt x="12169483" y="8576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5" name="object 6">
              <a:extLst>
                <a:ext uri="{FF2B5EF4-FFF2-40B4-BE49-F238E27FC236}">
                  <a16:creationId xmlns:a16="http://schemas.microsoft.com/office/drawing/2014/main" id="{08DF049C-92F6-399C-D42E-40DCFAA3224F}"/>
                </a:ext>
              </a:extLst>
            </p:cNvPr>
            <p:cNvSpPr>
              <a:spLocks/>
            </p:cNvSpPr>
            <p:nvPr/>
          </p:nvSpPr>
          <p:spPr bwMode="auto">
            <a:xfrm>
              <a:off x="0" y="4130922"/>
              <a:ext cx="12172950" cy="0"/>
            </a:xfrm>
            <a:custGeom>
              <a:avLst/>
              <a:gdLst>
                <a:gd name="T0" fmla="*/ 12172772 w 12172950"/>
                <a:gd name="T1" fmla="*/ 0 w 12172950"/>
              </a:gdLst>
              <a:ahLst/>
              <a:cxnLst>
                <a:cxn ang="0">
                  <a:pos x="T0" y="0"/>
                </a:cxn>
                <a:cxn ang="0">
                  <a:pos x="T1" y="0"/>
                </a:cxn>
              </a:cxnLst>
              <a:rect l="0" t="0" r="r" b="b"/>
              <a:pathLst>
                <a:path w="12172950">
                  <a:moveTo>
                    <a:pt x="12172772" y="0"/>
                  </a:moveTo>
                  <a:lnTo>
                    <a:pt x="0" y="0"/>
                  </a:lnTo>
                </a:path>
              </a:pathLst>
            </a:custGeom>
            <a:noFill/>
            <a:ln w="635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 name="object 7">
              <a:extLst>
                <a:ext uri="{FF2B5EF4-FFF2-40B4-BE49-F238E27FC236}">
                  <a16:creationId xmlns:a16="http://schemas.microsoft.com/office/drawing/2014/main" id="{AB34DCFC-040F-EC20-2910-012554AAA577}"/>
                </a:ext>
              </a:extLst>
            </p:cNvPr>
            <p:cNvSpPr>
              <a:spLocks/>
            </p:cNvSpPr>
            <p:nvPr/>
          </p:nvSpPr>
          <p:spPr bwMode="auto">
            <a:xfrm>
              <a:off x="11430891" y="0"/>
              <a:ext cx="6350" cy="6858000"/>
            </a:xfrm>
            <a:custGeom>
              <a:avLst/>
              <a:gdLst>
                <a:gd name="T0" fmla="*/ 0 w 6350"/>
                <a:gd name="T1" fmla="*/ 6858000 h 6858000"/>
                <a:gd name="T2" fmla="*/ 6350 w 6350"/>
                <a:gd name="T3" fmla="*/ 6858000 h 6858000"/>
                <a:gd name="T4" fmla="*/ 6350 w 6350"/>
                <a:gd name="T5" fmla="*/ 0 h 6858000"/>
                <a:gd name="T6" fmla="*/ 0 w 6350"/>
                <a:gd name="T7" fmla="*/ 0 h 6858000"/>
                <a:gd name="T8" fmla="*/ 0 w 6350"/>
                <a:gd name="T9" fmla="*/ 6858000 h 6858000"/>
              </a:gdLst>
              <a:ahLst/>
              <a:cxnLst>
                <a:cxn ang="0">
                  <a:pos x="T0" y="T1"/>
                </a:cxn>
                <a:cxn ang="0">
                  <a:pos x="T2" y="T3"/>
                </a:cxn>
                <a:cxn ang="0">
                  <a:pos x="T4" y="T5"/>
                </a:cxn>
                <a:cxn ang="0">
                  <a:pos x="T6" y="T7"/>
                </a:cxn>
                <a:cxn ang="0">
                  <a:pos x="T8" y="T9"/>
                </a:cxn>
              </a:cxnLst>
              <a:rect l="0" t="0" r="r" b="b"/>
              <a:pathLst>
                <a:path w="6350" h="6858000">
                  <a:moveTo>
                    <a:pt x="0" y="6858000"/>
                  </a:moveTo>
                  <a:lnTo>
                    <a:pt x="6350" y="6858000"/>
                  </a:lnTo>
                  <a:lnTo>
                    <a:pt x="6350" y="0"/>
                  </a:lnTo>
                  <a:lnTo>
                    <a:pt x="0" y="0"/>
                  </a:lnTo>
                  <a:lnTo>
                    <a:pt x="0" y="68580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7" name="object 8">
              <a:extLst>
                <a:ext uri="{FF2B5EF4-FFF2-40B4-BE49-F238E27FC236}">
                  <a16:creationId xmlns:a16="http://schemas.microsoft.com/office/drawing/2014/main" id="{8D2ABBE3-4CBA-E913-6E07-B189A4DE719D}"/>
                </a:ext>
              </a:extLst>
            </p:cNvPr>
            <p:cNvSpPr>
              <a:spLocks/>
            </p:cNvSpPr>
            <p:nvPr/>
          </p:nvSpPr>
          <p:spPr bwMode="auto">
            <a:xfrm>
              <a:off x="7358189" y="538441"/>
              <a:ext cx="4398010" cy="3915410"/>
            </a:xfrm>
            <a:custGeom>
              <a:avLst/>
              <a:gdLst>
                <a:gd name="T0" fmla="*/ 643788 w 4398009"/>
                <a:gd name="T1" fmla="*/ 3593312 h 3915410"/>
                <a:gd name="T2" fmla="*/ 339966 w 4398009"/>
                <a:gd name="T3" fmla="*/ 3569944 h 3915410"/>
                <a:gd name="T4" fmla="*/ 321932 w 4398009"/>
                <a:gd name="T5" fmla="*/ 3270351 h 3915410"/>
                <a:gd name="T6" fmla="*/ 303834 w 4398009"/>
                <a:gd name="T7" fmla="*/ 3569944 h 3915410"/>
                <a:gd name="T8" fmla="*/ 0 w 4398009"/>
                <a:gd name="T9" fmla="*/ 3593312 h 3915410"/>
                <a:gd name="T10" fmla="*/ 303834 w 4398009"/>
                <a:gd name="T11" fmla="*/ 3616693 h 3915410"/>
                <a:gd name="T12" fmla="*/ 321932 w 4398009"/>
                <a:gd name="T13" fmla="*/ 3915003 h 3915410"/>
                <a:gd name="T14" fmla="*/ 339966 w 4398009"/>
                <a:gd name="T15" fmla="*/ 3616693 h 3915410"/>
                <a:gd name="T16" fmla="*/ 643788 w 4398009"/>
                <a:gd name="T17" fmla="*/ 3593312 h 3915410"/>
                <a:gd name="T18" fmla="*/ 643788 w 4398009"/>
                <a:gd name="T19" fmla="*/ 322961 h 3915410"/>
                <a:gd name="T20" fmla="*/ 339966 w 4398009"/>
                <a:gd name="T21" fmla="*/ 299593 h 3915410"/>
                <a:gd name="T22" fmla="*/ 321932 w 4398009"/>
                <a:gd name="T23" fmla="*/ 0 h 3915410"/>
                <a:gd name="T24" fmla="*/ 303834 w 4398009"/>
                <a:gd name="T25" fmla="*/ 299593 h 3915410"/>
                <a:gd name="T26" fmla="*/ 0 w 4398009"/>
                <a:gd name="T27" fmla="*/ 322961 h 3915410"/>
                <a:gd name="T28" fmla="*/ 303834 w 4398009"/>
                <a:gd name="T29" fmla="*/ 346341 h 3915410"/>
                <a:gd name="T30" fmla="*/ 321932 w 4398009"/>
                <a:gd name="T31" fmla="*/ 644652 h 3915410"/>
                <a:gd name="T32" fmla="*/ 339966 w 4398009"/>
                <a:gd name="T33" fmla="*/ 346341 h 3915410"/>
                <a:gd name="T34" fmla="*/ 643788 w 4398009"/>
                <a:gd name="T35" fmla="*/ 322961 h 3915410"/>
                <a:gd name="T36" fmla="*/ 4397768 w 4398009"/>
                <a:gd name="T37" fmla="*/ 3593312 h 3915410"/>
                <a:gd name="T38" fmla="*/ 4093946 w 4398009"/>
                <a:gd name="T39" fmla="*/ 3569944 h 3915410"/>
                <a:gd name="T40" fmla="*/ 4075912 w 4398009"/>
                <a:gd name="T41" fmla="*/ 3270351 h 3915410"/>
                <a:gd name="T42" fmla="*/ 4057815 w 4398009"/>
                <a:gd name="T43" fmla="*/ 3569944 h 3915410"/>
                <a:gd name="T44" fmla="*/ 3753980 w 4398009"/>
                <a:gd name="T45" fmla="*/ 3593312 h 3915410"/>
                <a:gd name="T46" fmla="*/ 4057815 w 4398009"/>
                <a:gd name="T47" fmla="*/ 3616693 h 3915410"/>
                <a:gd name="T48" fmla="*/ 4075912 w 4398009"/>
                <a:gd name="T49" fmla="*/ 3915003 h 3915410"/>
                <a:gd name="T50" fmla="*/ 4093946 w 4398009"/>
                <a:gd name="T51" fmla="*/ 3616693 h 3915410"/>
                <a:gd name="T52" fmla="*/ 4397768 w 4398009"/>
                <a:gd name="T53" fmla="*/ 3593312 h 3915410"/>
                <a:gd name="T54" fmla="*/ 4397768 w 4398009"/>
                <a:gd name="T55" fmla="*/ 322961 h 3915410"/>
                <a:gd name="T56" fmla="*/ 4093946 w 4398009"/>
                <a:gd name="T57" fmla="*/ 299593 h 3915410"/>
                <a:gd name="T58" fmla="*/ 4075912 w 4398009"/>
                <a:gd name="T59" fmla="*/ 0 h 3915410"/>
                <a:gd name="T60" fmla="*/ 4057815 w 4398009"/>
                <a:gd name="T61" fmla="*/ 299593 h 3915410"/>
                <a:gd name="T62" fmla="*/ 3753980 w 4398009"/>
                <a:gd name="T63" fmla="*/ 322961 h 3915410"/>
                <a:gd name="T64" fmla="*/ 4057815 w 4398009"/>
                <a:gd name="T65" fmla="*/ 346341 h 3915410"/>
                <a:gd name="T66" fmla="*/ 4075912 w 4398009"/>
                <a:gd name="T67" fmla="*/ 644652 h 3915410"/>
                <a:gd name="T68" fmla="*/ 4093946 w 4398009"/>
                <a:gd name="T69" fmla="*/ 346341 h 3915410"/>
                <a:gd name="T70" fmla="*/ 4397768 w 4398009"/>
                <a:gd name="T71" fmla="*/ 322961 h 3915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98009" h="3915410">
                  <a:moveTo>
                    <a:pt x="643788" y="3593312"/>
                  </a:moveTo>
                  <a:lnTo>
                    <a:pt x="339966" y="3569944"/>
                  </a:lnTo>
                  <a:lnTo>
                    <a:pt x="321932" y="3270351"/>
                  </a:lnTo>
                  <a:lnTo>
                    <a:pt x="303834" y="3569944"/>
                  </a:lnTo>
                  <a:lnTo>
                    <a:pt x="0" y="3593312"/>
                  </a:lnTo>
                  <a:lnTo>
                    <a:pt x="303834" y="3616693"/>
                  </a:lnTo>
                  <a:lnTo>
                    <a:pt x="321932" y="3915003"/>
                  </a:lnTo>
                  <a:lnTo>
                    <a:pt x="339966" y="3616693"/>
                  </a:lnTo>
                  <a:lnTo>
                    <a:pt x="643788" y="3593312"/>
                  </a:lnTo>
                  <a:close/>
                </a:path>
                <a:path w="4398009" h="3915410">
                  <a:moveTo>
                    <a:pt x="643788" y="322961"/>
                  </a:moveTo>
                  <a:lnTo>
                    <a:pt x="339966" y="299593"/>
                  </a:lnTo>
                  <a:lnTo>
                    <a:pt x="321932" y="0"/>
                  </a:lnTo>
                  <a:lnTo>
                    <a:pt x="303834" y="299593"/>
                  </a:lnTo>
                  <a:lnTo>
                    <a:pt x="0" y="322961"/>
                  </a:lnTo>
                  <a:lnTo>
                    <a:pt x="303834" y="346341"/>
                  </a:lnTo>
                  <a:lnTo>
                    <a:pt x="321932" y="644652"/>
                  </a:lnTo>
                  <a:lnTo>
                    <a:pt x="339966" y="346341"/>
                  </a:lnTo>
                  <a:lnTo>
                    <a:pt x="643788" y="322961"/>
                  </a:lnTo>
                  <a:close/>
                </a:path>
                <a:path w="4398009" h="3915410">
                  <a:moveTo>
                    <a:pt x="4397768" y="3593312"/>
                  </a:moveTo>
                  <a:lnTo>
                    <a:pt x="4093946" y="3569944"/>
                  </a:lnTo>
                  <a:lnTo>
                    <a:pt x="4075912" y="3270351"/>
                  </a:lnTo>
                  <a:lnTo>
                    <a:pt x="4057815" y="3569944"/>
                  </a:lnTo>
                  <a:lnTo>
                    <a:pt x="3753980" y="3593312"/>
                  </a:lnTo>
                  <a:lnTo>
                    <a:pt x="4057815" y="3616693"/>
                  </a:lnTo>
                  <a:lnTo>
                    <a:pt x="4075912" y="3915003"/>
                  </a:lnTo>
                  <a:lnTo>
                    <a:pt x="4093946" y="3616693"/>
                  </a:lnTo>
                  <a:lnTo>
                    <a:pt x="4397768" y="3593312"/>
                  </a:lnTo>
                  <a:close/>
                </a:path>
                <a:path w="4398009" h="3915410">
                  <a:moveTo>
                    <a:pt x="4397768" y="322961"/>
                  </a:moveTo>
                  <a:lnTo>
                    <a:pt x="4093946" y="299593"/>
                  </a:lnTo>
                  <a:lnTo>
                    <a:pt x="4075912" y="0"/>
                  </a:lnTo>
                  <a:lnTo>
                    <a:pt x="4057815" y="299593"/>
                  </a:lnTo>
                  <a:lnTo>
                    <a:pt x="3753980" y="322961"/>
                  </a:lnTo>
                  <a:lnTo>
                    <a:pt x="4057815" y="346341"/>
                  </a:lnTo>
                  <a:lnTo>
                    <a:pt x="4075912" y="644652"/>
                  </a:lnTo>
                  <a:lnTo>
                    <a:pt x="4093946" y="346341"/>
                  </a:lnTo>
                  <a:lnTo>
                    <a:pt x="4397768" y="3229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pic>
        <p:nvPicPr>
          <p:cNvPr id="8" name="object 4" hidden="1">
            <a:extLst>
              <a:ext uri="{FF2B5EF4-FFF2-40B4-BE49-F238E27FC236}">
                <a16:creationId xmlns:a16="http://schemas.microsoft.com/office/drawing/2014/main" id="{CF6275AE-4835-7C76-D8EF-B394D4B09C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0800" y="-3175"/>
            <a:ext cx="452437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reeform 14">
            <a:extLst>
              <a:ext uri="{FF2B5EF4-FFF2-40B4-BE49-F238E27FC236}">
                <a16:creationId xmlns:a16="http://schemas.microsoft.com/office/drawing/2014/main" id="{997F372B-2A0B-F3DC-BDB6-6F26F1283A87}"/>
              </a:ext>
            </a:extLst>
          </p:cNvPr>
          <p:cNvSpPr>
            <a:spLocks/>
          </p:cNvSpPr>
          <p:nvPr/>
        </p:nvSpPr>
        <p:spPr bwMode="auto">
          <a:xfrm>
            <a:off x="-22225" y="-9525"/>
            <a:ext cx="2006600" cy="6240464"/>
          </a:xfrm>
          <a:custGeom>
            <a:avLst/>
            <a:gdLst/>
            <a:ahLst/>
            <a:cxnLst/>
            <a:rect l="0" t="0" r="r" b="b"/>
            <a:pathLst>
              <a:path w="2006704" h="6312543">
                <a:moveTo>
                  <a:pt x="0" y="6237947"/>
                </a:moveTo>
                <a:lnTo>
                  <a:pt x="114893" y="6312543"/>
                </a:lnTo>
                <a:lnTo>
                  <a:pt x="90518" y="6312543"/>
                </a:lnTo>
                <a:lnTo>
                  <a:pt x="0" y="6253774"/>
                </a:lnTo>
                <a:lnTo>
                  <a:pt x="0" y="6237947"/>
                </a:lnTo>
                <a:close/>
                <a:moveTo>
                  <a:pt x="0" y="6136600"/>
                </a:moveTo>
                <a:lnTo>
                  <a:pt x="271941" y="6312427"/>
                </a:lnTo>
                <a:lnTo>
                  <a:pt x="247455" y="6312427"/>
                </a:lnTo>
                <a:lnTo>
                  <a:pt x="0" y="6152435"/>
                </a:lnTo>
                <a:lnTo>
                  <a:pt x="0" y="6136600"/>
                </a:lnTo>
                <a:close/>
                <a:moveTo>
                  <a:pt x="0" y="6035815"/>
                </a:moveTo>
                <a:lnTo>
                  <a:pt x="429768" y="6312543"/>
                </a:lnTo>
                <a:lnTo>
                  <a:pt x="405170" y="6312543"/>
                </a:lnTo>
                <a:lnTo>
                  <a:pt x="0" y="6051653"/>
                </a:lnTo>
                <a:lnTo>
                  <a:pt x="0" y="6035815"/>
                </a:lnTo>
                <a:close/>
                <a:moveTo>
                  <a:pt x="0" y="5935220"/>
                </a:moveTo>
                <a:lnTo>
                  <a:pt x="588263" y="6312427"/>
                </a:lnTo>
                <a:lnTo>
                  <a:pt x="563665" y="6312427"/>
                </a:lnTo>
                <a:lnTo>
                  <a:pt x="0" y="5950989"/>
                </a:lnTo>
                <a:lnTo>
                  <a:pt x="0" y="5935220"/>
                </a:lnTo>
                <a:close/>
                <a:moveTo>
                  <a:pt x="0" y="5835075"/>
                </a:moveTo>
                <a:lnTo>
                  <a:pt x="747537" y="6312427"/>
                </a:lnTo>
                <a:lnTo>
                  <a:pt x="722828" y="6312427"/>
                </a:lnTo>
                <a:lnTo>
                  <a:pt x="0" y="5850858"/>
                </a:lnTo>
                <a:lnTo>
                  <a:pt x="0" y="5835075"/>
                </a:lnTo>
                <a:close/>
                <a:moveTo>
                  <a:pt x="0" y="5735395"/>
                </a:moveTo>
                <a:lnTo>
                  <a:pt x="907591" y="6312543"/>
                </a:lnTo>
                <a:lnTo>
                  <a:pt x="882881" y="6312543"/>
                </a:lnTo>
                <a:lnTo>
                  <a:pt x="0" y="5751117"/>
                </a:lnTo>
                <a:lnTo>
                  <a:pt x="0" y="5735395"/>
                </a:lnTo>
                <a:close/>
                <a:moveTo>
                  <a:pt x="0" y="5635788"/>
                </a:moveTo>
                <a:lnTo>
                  <a:pt x="1068534" y="6312427"/>
                </a:lnTo>
                <a:lnTo>
                  <a:pt x="1043714" y="6312427"/>
                </a:lnTo>
                <a:lnTo>
                  <a:pt x="0" y="5651493"/>
                </a:lnTo>
                <a:lnTo>
                  <a:pt x="0" y="5635788"/>
                </a:lnTo>
                <a:close/>
                <a:moveTo>
                  <a:pt x="0" y="5536777"/>
                </a:moveTo>
                <a:lnTo>
                  <a:pt x="1230146" y="6312543"/>
                </a:lnTo>
                <a:lnTo>
                  <a:pt x="1205215" y="6312543"/>
                </a:lnTo>
                <a:lnTo>
                  <a:pt x="0" y="5552513"/>
                </a:lnTo>
                <a:lnTo>
                  <a:pt x="0" y="5536777"/>
                </a:lnTo>
                <a:close/>
                <a:moveTo>
                  <a:pt x="0" y="5438039"/>
                </a:moveTo>
                <a:lnTo>
                  <a:pt x="1392536" y="6312543"/>
                </a:lnTo>
                <a:lnTo>
                  <a:pt x="1367494" y="6312543"/>
                </a:lnTo>
                <a:lnTo>
                  <a:pt x="0" y="5453786"/>
                </a:lnTo>
                <a:lnTo>
                  <a:pt x="0" y="5438039"/>
                </a:lnTo>
                <a:close/>
                <a:moveTo>
                  <a:pt x="0" y="5339609"/>
                </a:moveTo>
                <a:lnTo>
                  <a:pt x="1555707" y="6312427"/>
                </a:lnTo>
                <a:lnTo>
                  <a:pt x="1530663" y="6312427"/>
                </a:lnTo>
                <a:lnTo>
                  <a:pt x="0" y="5355247"/>
                </a:lnTo>
                <a:lnTo>
                  <a:pt x="0" y="5339609"/>
                </a:lnTo>
                <a:close/>
                <a:moveTo>
                  <a:pt x="0" y="5241563"/>
                </a:moveTo>
                <a:lnTo>
                  <a:pt x="1719654" y="6312427"/>
                </a:lnTo>
                <a:lnTo>
                  <a:pt x="1694500" y="6312427"/>
                </a:lnTo>
                <a:lnTo>
                  <a:pt x="0" y="5257242"/>
                </a:lnTo>
                <a:lnTo>
                  <a:pt x="0" y="5241563"/>
                </a:lnTo>
                <a:close/>
                <a:moveTo>
                  <a:pt x="0" y="5143881"/>
                </a:moveTo>
                <a:lnTo>
                  <a:pt x="1884494" y="6312427"/>
                </a:lnTo>
                <a:lnTo>
                  <a:pt x="1859228" y="6312427"/>
                </a:lnTo>
                <a:lnTo>
                  <a:pt x="0" y="5159512"/>
                </a:lnTo>
                <a:lnTo>
                  <a:pt x="0" y="5143881"/>
                </a:lnTo>
                <a:close/>
                <a:moveTo>
                  <a:pt x="0" y="5046534"/>
                </a:moveTo>
                <a:lnTo>
                  <a:pt x="2006594" y="6285565"/>
                </a:lnTo>
                <a:lnTo>
                  <a:pt x="2006594" y="6301148"/>
                </a:lnTo>
                <a:lnTo>
                  <a:pt x="0" y="5062114"/>
                </a:lnTo>
                <a:lnTo>
                  <a:pt x="0" y="5046534"/>
                </a:lnTo>
                <a:close/>
                <a:moveTo>
                  <a:pt x="0" y="4949618"/>
                </a:moveTo>
                <a:lnTo>
                  <a:pt x="2006594" y="6183469"/>
                </a:lnTo>
                <a:lnTo>
                  <a:pt x="2006594" y="6199050"/>
                </a:lnTo>
                <a:lnTo>
                  <a:pt x="0" y="4965221"/>
                </a:lnTo>
                <a:lnTo>
                  <a:pt x="0" y="4949618"/>
                </a:lnTo>
                <a:close/>
                <a:moveTo>
                  <a:pt x="0" y="4852965"/>
                </a:moveTo>
                <a:lnTo>
                  <a:pt x="2006594" y="6081605"/>
                </a:lnTo>
                <a:lnTo>
                  <a:pt x="2006594" y="6097187"/>
                </a:lnTo>
                <a:lnTo>
                  <a:pt x="0" y="4868576"/>
                </a:lnTo>
                <a:lnTo>
                  <a:pt x="0" y="4852965"/>
                </a:lnTo>
                <a:close/>
                <a:moveTo>
                  <a:pt x="0" y="4756585"/>
                </a:moveTo>
                <a:lnTo>
                  <a:pt x="2006594" y="5979974"/>
                </a:lnTo>
                <a:lnTo>
                  <a:pt x="2006594" y="5995555"/>
                </a:lnTo>
                <a:lnTo>
                  <a:pt x="0" y="4772155"/>
                </a:lnTo>
                <a:lnTo>
                  <a:pt x="0" y="4756585"/>
                </a:lnTo>
                <a:close/>
                <a:moveTo>
                  <a:pt x="0" y="4660596"/>
                </a:moveTo>
                <a:lnTo>
                  <a:pt x="2006594" y="5878807"/>
                </a:lnTo>
                <a:lnTo>
                  <a:pt x="2006594" y="5894389"/>
                </a:lnTo>
                <a:lnTo>
                  <a:pt x="0" y="4676198"/>
                </a:lnTo>
                <a:lnTo>
                  <a:pt x="0" y="4660596"/>
                </a:lnTo>
                <a:close/>
                <a:moveTo>
                  <a:pt x="0" y="4564955"/>
                </a:moveTo>
                <a:lnTo>
                  <a:pt x="2006594" y="5777990"/>
                </a:lnTo>
                <a:lnTo>
                  <a:pt x="2006594" y="5793572"/>
                </a:lnTo>
                <a:lnTo>
                  <a:pt x="0" y="4580539"/>
                </a:lnTo>
                <a:lnTo>
                  <a:pt x="0" y="4564955"/>
                </a:lnTo>
                <a:close/>
                <a:moveTo>
                  <a:pt x="0" y="4469680"/>
                </a:moveTo>
                <a:lnTo>
                  <a:pt x="2006594" y="5677521"/>
                </a:lnTo>
                <a:lnTo>
                  <a:pt x="2006594" y="5693103"/>
                </a:lnTo>
                <a:lnTo>
                  <a:pt x="0" y="4485246"/>
                </a:lnTo>
                <a:lnTo>
                  <a:pt x="0" y="4469680"/>
                </a:lnTo>
                <a:close/>
                <a:moveTo>
                  <a:pt x="0" y="4374845"/>
                </a:moveTo>
                <a:lnTo>
                  <a:pt x="2006594" y="5577634"/>
                </a:lnTo>
                <a:lnTo>
                  <a:pt x="2006594" y="5593099"/>
                </a:lnTo>
                <a:lnTo>
                  <a:pt x="0" y="4390365"/>
                </a:lnTo>
                <a:lnTo>
                  <a:pt x="0" y="4374845"/>
                </a:lnTo>
                <a:close/>
                <a:moveTo>
                  <a:pt x="0" y="4280161"/>
                </a:moveTo>
                <a:lnTo>
                  <a:pt x="2006594" y="5477747"/>
                </a:lnTo>
                <a:lnTo>
                  <a:pt x="2006594" y="5493212"/>
                </a:lnTo>
                <a:lnTo>
                  <a:pt x="0" y="4295646"/>
                </a:lnTo>
                <a:lnTo>
                  <a:pt x="0" y="4280161"/>
                </a:lnTo>
                <a:close/>
                <a:moveTo>
                  <a:pt x="0" y="4185942"/>
                </a:moveTo>
                <a:lnTo>
                  <a:pt x="2006594" y="5378441"/>
                </a:lnTo>
                <a:lnTo>
                  <a:pt x="2006594" y="5393906"/>
                </a:lnTo>
                <a:lnTo>
                  <a:pt x="0" y="4201453"/>
                </a:lnTo>
                <a:lnTo>
                  <a:pt x="0" y="4185942"/>
                </a:lnTo>
                <a:close/>
                <a:moveTo>
                  <a:pt x="0" y="4091886"/>
                </a:moveTo>
                <a:lnTo>
                  <a:pt x="2006704" y="5279251"/>
                </a:lnTo>
                <a:lnTo>
                  <a:pt x="2006704" y="5294717"/>
                </a:lnTo>
                <a:lnTo>
                  <a:pt x="0" y="4107332"/>
                </a:lnTo>
                <a:lnTo>
                  <a:pt x="0" y="4091886"/>
                </a:lnTo>
                <a:close/>
                <a:moveTo>
                  <a:pt x="0" y="3998442"/>
                </a:moveTo>
                <a:lnTo>
                  <a:pt x="2006594" y="5180643"/>
                </a:lnTo>
                <a:lnTo>
                  <a:pt x="2006594" y="5196109"/>
                </a:lnTo>
                <a:lnTo>
                  <a:pt x="0" y="4013868"/>
                </a:lnTo>
                <a:lnTo>
                  <a:pt x="0" y="3998442"/>
                </a:lnTo>
                <a:close/>
                <a:moveTo>
                  <a:pt x="0" y="3905021"/>
                </a:moveTo>
                <a:lnTo>
                  <a:pt x="2006594" y="5082152"/>
                </a:lnTo>
                <a:lnTo>
                  <a:pt x="2006594" y="5097617"/>
                </a:lnTo>
                <a:lnTo>
                  <a:pt x="0" y="3920475"/>
                </a:lnTo>
                <a:lnTo>
                  <a:pt x="0" y="3905021"/>
                </a:lnTo>
                <a:close/>
                <a:moveTo>
                  <a:pt x="0" y="3812173"/>
                </a:moveTo>
                <a:lnTo>
                  <a:pt x="2006594" y="4984242"/>
                </a:lnTo>
                <a:lnTo>
                  <a:pt x="2006594" y="4999707"/>
                </a:lnTo>
                <a:lnTo>
                  <a:pt x="0" y="3827635"/>
                </a:lnTo>
                <a:lnTo>
                  <a:pt x="0" y="3812173"/>
                </a:lnTo>
                <a:close/>
                <a:moveTo>
                  <a:pt x="0" y="3719580"/>
                </a:moveTo>
                <a:lnTo>
                  <a:pt x="2006594" y="4886564"/>
                </a:lnTo>
                <a:lnTo>
                  <a:pt x="2006594" y="4901913"/>
                </a:lnTo>
                <a:lnTo>
                  <a:pt x="0" y="3734933"/>
                </a:lnTo>
                <a:lnTo>
                  <a:pt x="0" y="3719580"/>
                </a:lnTo>
                <a:close/>
                <a:moveTo>
                  <a:pt x="0" y="3627306"/>
                </a:moveTo>
                <a:lnTo>
                  <a:pt x="2006594" y="4789234"/>
                </a:lnTo>
                <a:lnTo>
                  <a:pt x="2006594" y="4804584"/>
                </a:lnTo>
                <a:lnTo>
                  <a:pt x="0" y="3642639"/>
                </a:lnTo>
                <a:lnTo>
                  <a:pt x="0" y="3627306"/>
                </a:lnTo>
                <a:close/>
                <a:moveTo>
                  <a:pt x="0" y="3535289"/>
                </a:moveTo>
                <a:lnTo>
                  <a:pt x="2006704" y="4692254"/>
                </a:lnTo>
                <a:lnTo>
                  <a:pt x="2006704" y="4707604"/>
                </a:lnTo>
                <a:lnTo>
                  <a:pt x="0" y="3550652"/>
                </a:lnTo>
                <a:lnTo>
                  <a:pt x="0" y="3535289"/>
                </a:lnTo>
                <a:close/>
                <a:moveTo>
                  <a:pt x="0" y="3443650"/>
                </a:moveTo>
                <a:lnTo>
                  <a:pt x="2006594" y="4595507"/>
                </a:lnTo>
                <a:lnTo>
                  <a:pt x="2006594" y="4610856"/>
                </a:lnTo>
                <a:lnTo>
                  <a:pt x="0" y="3459022"/>
                </a:lnTo>
                <a:lnTo>
                  <a:pt x="0" y="3443650"/>
                </a:lnTo>
                <a:close/>
                <a:moveTo>
                  <a:pt x="0" y="3352356"/>
                </a:moveTo>
                <a:lnTo>
                  <a:pt x="2006594" y="4499225"/>
                </a:lnTo>
                <a:lnTo>
                  <a:pt x="2006594" y="4514574"/>
                </a:lnTo>
                <a:lnTo>
                  <a:pt x="0" y="3367706"/>
                </a:lnTo>
                <a:lnTo>
                  <a:pt x="0" y="3352356"/>
                </a:lnTo>
                <a:close/>
                <a:moveTo>
                  <a:pt x="0" y="3261348"/>
                </a:moveTo>
                <a:lnTo>
                  <a:pt x="2006594" y="4403175"/>
                </a:lnTo>
                <a:lnTo>
                  <a:pt x="2006594" y="4418524"/>
                </a:lnTo>
                <a:lnTo>
                  <a:pt x="0" y="3276705"/>
                </a:lnTo>
                <a:lnTo>
                  <a:pt x="0" y="3261348"/>
                </a:lnTo>
                <a:close/>
                <a:moveTo>
                  <a:pt x="0" y="3170775"/>
                </a:moveTo>
                <a:lnTo>
                  <a:pt x="2006594" y="4307591"/>
                </a:lnTo>
                <a:lnTo>
                  <a:pt x="2006594" y="4322940"/>
                </a:lnTo>
                <a:lnTo>
                  <a:pt x="0" y="3186107"/>
                </a:lnTo>
                <a:lnTo>
                  <a:pt x="0" y="3170775"/>
                </a:lnTo>
                <a:close/>
                <a:moveTo>
                  <a:pt x="0" y="3080455"/>
                </a:moveTo>
                <a:lnTo>
                  <a:pt x="2006594" y="4212354"/>
                </a:lnTo>
                <a:lnTo>
                  <a:pt x="2006594" y="4227588"/>
                </a:lnTo>
                <a:lnTo>
                  <a:pt x="0" y="3095771"/>
                </a:lnTo>
                <a:lnTo>
                  <a:pt x="0" y="3080455"/>
                </a:lnTo>
                <a:close/>
                <a:moveTo>
                  <a:pt x="0" y="2990490"/>
                </a:moveTo>
                <a:lnTo>
                  <a:pt x="2006594" y="4117351"/>
                </a:lnTo>
                <a:lnTo>
                  <a:pt x="2006594" y="4132584"/>
                </a:lnTo>
                <a:lnTo>
                  <a:pt x="0" y="3005718"/>
                </a:lnTo>
                <a:lnTo>
                  <a:pt x="0" y="2990490"/>
                </a:lnTo>
                <a:close/>
                <a:moveTo>
                  <a:pt x="0" y="2722317"/>
                </a:moveTo>
                <a:lnTo>
                  <a:pt x="2006704" y="3834318"/>
                </a:lnTo>
                <a:lnTo>
                  <a:pt x="2006704" y="3849551"/>
                </a:lnTo>
                <a:lnTo>
                  <a:pt x="0" y="2737496"/>
                </a:lnTo>
                <a:lnTo>
                  <a:pt x="0" y="2722317"/>
                </a:lnTo>
                <a:close/>
                <a:moveTo>
                  <a:pt x="0" y="2633561"/>
                </a:moveTo>
                <a:lnTo>
                  <a:pt x="2006594" y="3740711"/>
                </a:lnTo>
                <a:lnTo>
                  <a:pt x="2006594" y="3755943"/>
                </a:lnTo>
                <a:lnTo>
                  <a:pt x="0" y="2648821"/>
                </a:lnTo>
                <a:lnTo>
                  <a:pt x="0" y="2633561"/>
                </a:lnTo>
                <a:close/>
                <a:moveTo>
                  <a:pt x="0" y="2545197"/>
                </a:moveTo>
                <a:lnTo>
                  <a:pt x="2006594" y="3647335"/>
                </a:lnTo>
                <a:lnTo>
                  <a:pt x="2006594" y="3662568"/>
                </a:lnTo>
                <a:lnTo>
                  <a:pt x="0" y="2560351"/>
                </a:lnTo>
                <a:lnTo>
                  <a:pt x="0" y="2545197"/>
                </a:lnTo>
                <a:close/>
                <a:moveTo>
                  <a:pt x="0" y="2457031"/>
                </a:moveTo>
                <a:lnTo>
                  <a:pt x="2006594" y="3554309"/>
                </a:lnTo>
                <a:lnTo>
                  <a:pt x="2006594" y="3569541"/>
                </a:lnTo>
                <a:lnTo>
                  <a:pt x="0" y="2472269"/>
                </a:lnTo>
                <a:lnTo>
                  <a:pt x="0" y="2457031"/>
                </a:lnTo>
                <a:close/>
                <a:moveTo>
                  <a:pt x="0" y="2369253"/>
                </a:moveTo>
                <a:lnTo>
                  <a:pt x="2006594" y="3461631"/>
                </a:lnTo>
                <a:lnTo>
                  <a:pt x="2006594" y="3476864"/>
                </a:lnTo>
                <a:lnTo>
                  <a:pt x="0" y="2384459"/>
                </a:lnTo>
                <a:lnTo>
                  <a:pt x="0" y="2369253"/>
                </a:lnTo>
                <a:close/>
                <a:moveTo>
                  <a:pt x="0" y="2281881"/>
                </a:moveTo>
                <a:lnTo>
                  <a:pt x="2006704" y="3369419"/>
                </a:lnTo>
                <a:lnTo>
                  <a:pt x="2006704" y="3384535"/>
                </a:lnTo>
                <a:lnTo>
                  <a:pt x="0" y="2296979"/>
                </a:lnTo>
                <a:lnTo>
                  <a:pt x="0" y="2281881"/>
                </a:lnTo>
                <a:close/>
                <a:moveTo>
                  <a:pt x="0" y="2194647"/>
                </a:moveTo>
                <a:lnTo>
                  <a:pt x="2006704" y="3277323"/>
                </a:lnTo>
                <a:lnTo>
                  <a:pt x="2006704" y="3292439"/>
                </a:lnTo>
                <a:lnTo>
                  <a:pt x="0" y="2209796"/>
                </a:lnTo>
                <a:lnTo>
                  <a:pt x="0" y="2194647"/>
                </a:lnTo>
                <a:close/>
                <a:moveTo>
                  <a:pt x="0" y="2107823"/>
                </a:moveTo>
                <a:lnTo>
                  <a:pt x="2006594" y="3185575"/>
                </a:lnTo>
                <a:lnTo>
                  <a:pt x="2006594" y="3200691"/>
                </a:lnTo>
                <a:lnTo>
                  <a:pt x="0" y="2122936"/>
                </a:lnTo>
                <a:lnTo>
                  <a:pt x="0" y="2107823"/>
                </a:lnTo>
                <a:close/>
                <a:moveTo>
                  <a:pt x="0" y="2021195"/>
                </a:moveTo>
                <a:lnTo>
                  <a:pt x="2006594" y="3094177"/>
                </a:lnTo>
                <a:lnTo>
                  <a:pt x="2006594" y="3109294"/>
                </a:lnTo>
                <a:lnTo>
                  <a:pt x="0" y="2036366"/>
                </a:lnTo>
                <a:lnTo>
                  <a:pt x="0" y="2021195"/>
                </a:lnTo>
                <a:close/>
                <a:moveTo>
                  <a:pt x="0" y="1935058"/>
                </a:moveTo>
                <a:lnTo>
                  <a:pt x="2006704" y="3003127"/>
                </a:lnTo>
                <a:lnTo>
                  <a:pt x="2006704" y="3018244"/>
                </a:lnTo>
                <a:lnTo>
                  <a:pt x="0" y="1950090"/>
                </a:lnTo>
                <a:lnTo>
                  <a:pt x="0" y="1935058"/>
                </a:lnTo>
                <a:close/>
                <a:moveTo>
                  <a:pt x="0" y="1849077"/>
                </a:moveTo>
                <a:lnTo>
                  <a:pt x="2006594" y="2912310"/>
                </a:lnTo>
                <a:lnTo>
                  <a:pt x="2006594" y="2927426"/>
                </a:lnTo>
                <a:lnTo>
                  <a:pt x="0" y="1864116"/>
                </a:lnTo>
                <a:lnTo>
                  <a:pt x="0" y="1849077"/>
                </a:lnTo>
                <a:close/>
                <a:moveTo>
                  <a:pt x="0" y="1763333"/>
                </a:moveTo>
                <a:lnTo>
                  <a:pt x="2006594" y="2821842"/>
                </a:lnTo>
                <a:lnTo>
                  <a:pt x="2006594" y="2836958"/>
                </a:lnTo>
                <a:lnTo>
                  <a:pt x="0" y="1778490"/>
                </a:lnTo>
                <a:lnTo>
                  <a:pt x="0" y="1763333"/>
                </a:lnTo>
                <a:close/>
                <a:moveTo>
                  <a:pt x="26074" y="1691803"/>
                </a:moveTo>
                <a:lnTo>
                  <a:pt x="2006594" y="2731722"/>
                </a:lnTo>
                <a:lnTo>
                  <a:pt x="2006594" y="2746839"/>
                </a:lnTo>
                <a:lnTo>
                  <a:pt x="6372" y="1696570"/>
                </a:lnTo>
                <a:lnTo>
                  <a:pt x="26074" y="1691803"/>
                </a:lnTo>
                <a:close/>
                <a:moveTo>
                  <a:pt x="137709" y="1665173"/>
                </a:moveTo>
                <a:lnTo>
                  <a:pt x="2006704" y="2642067"/>
                </a:lnTo>
                <a:lnTo>
                  <a:pt x="2006704" y="2657068"/>
                </a:lnTo>
                <a:lnTo>
                  <a:pt x="117898" y="1669825"/>
                </a:lnTo>
                <a:lnTo>
                  <a:pt x="137709" y="1665173"/>
                </a:lnTo>
                <a:close/>
                <a:moveTo>
                  <a:pt x="249346" y="1638196"/>
                </a:moveTo>
                <a:lnTo>
                  <a:pt x="2006594" y="2552530"/>
                </a:lnTo>
                <a:lnTo>
                  <a:pt x="2006594" y="2567530"/>
                </a:lnTo>
                <a:lnTo>
                  <a:pt x="229646" y="1642963"/>
                </a:lnTo>
                <a:lnTo>
                  <a:pt x="249346" y="1638196"/>
                </a:lnTo>
                <a:close/>
                <a:moveTo>
                  <a:pt x="361540" y="1611335"/>
                </a:moveTo>
                <a:lnTo>
                  <a:pt x="2006594" y="2463341"/>
                </a:lnTo>
                <a:lnTo>
                  <a:pt x="2006594" y="2478341"/>
                </a:lnTo>
                <a:lnTo>
                  <a:pt x="341727" y="1615986"/>
                </a:lnTo>
                <a:lnTo>
                  <a:pt x="361540" y="1611335"/>
                </a:lnTo>
                <a:close/>
                <a:moveTo>
                  <a:pt x="474067" y="1584357"/>
                </a:moveTo>
                <a:lnTo>
                  <a:pt x="2006704" y="2374500"/>
                </a:lnTo>
                <a:lnTo>
                  <a:pt x="2006704" y="2389501"/>
                </a:lnTo>
                <a:lnTo>
                  <a:pt x="454144" y="1589008"/>
                </a:lnTo>
                <a:lnTo>
                  <a:pt x="474067" y="1584357"/>
                </a:lnTo>
                <a:close/>
                <a:moveTo>
                  <a:pt x="586705" y="1557147"/>
                </a:moveTo>
                <a:lnTo>
                  <a:pt x="2006594" y="2285893"/>
                </a:lnTo>
                <a:lnTo>
                  <a:pt x="2006594" y="2300893"/>
                </a:lnTo>
                <a:lnTo>
                  <a:pt x="566782" y="1561915"/>
                </a:lnTo>
                <a:lnTo>
                  <a:pt x="586705" y="1557147"/>
                </a:lnTo>
                <a:close/>
                <a:moveTo>
                  <a:pt x="699677" y="1530052"/>
                </a:moveTo>
                <a:lnTo>
                  <a:pt x="2006594" y="2197634"/>
                </a:lnTo>
                <a:lnTo>
                  <a:pt x="2006594" y="2212635"/>
                </a:lnTo>
                <a:lnTo>
                  <a:pt x="679754" y="1534820"/>
                </a:lnTo>
                <a:lnTo>
                  <a:pt x="699677" y="1530052"/>
                </a:lnTo>
                <a:close/>
                <a:moveTo>
                  <a:pt x="0" y="1508338"/>
                </a:moveTo>
                <a:lnTo>
                  <a:pt x="50003" y="1534355"/>
                </a:lnTo>
                <a:lnTo>
                  <a:pt x="30191" y="1539123"/>
                </a:lnTo>
                <a:lnTo>
                  <a:pt x="0" y="1523413"/>
                </a:lnTo>
                <a:lnTo>
                  <a:pt x="0" y="1508338"/>
                </a:lnTo>
                <a:close/>
                <a:moveTo>
                  <a:pt x="813094" y="1502842"/>
                </a:moveTo>
                <a:lnTo>
                  <a:pt x="2006594" y="2109724"/>
                </a:lnTo>
                <a:lnTo>
                  <a:pt x="2006594" y="2124724"/>
                </a:lnTo>
                <a:lnTo>
                  <a:pt x="793060" y="1507610"/>
                </a:lnTo>
                <a:lnTo>
                  <a:pt x="813094" y="1502842"/>
                </a:lnTo>
                <a:close/>
                <a:moveTo>
                  <a:pt x="926734" y="1475516"/>
                </a:moveTo>
                <a:lnTo>
                  <a:pt x="2006594" y="2022046"/>
                </a:lnTo>
                <a:lnTo>
                  <a:pt x="2006594" y="2037047"/>
                </a:lnTo>
                <a:lnTo>
                  <a:pt x="906700" y="1480283"/>
                </a:lnTo>
                <a:lnTo>
                  <a:pt x="926734" y="1475516"/>
                </a:lnTo>
                <a:close/>
                <a:moveTo>
                  <a:pt x="1040820" y="1448190"/>
                </a:moveTo>
                <a:lnTo>
                  <a:pt x="2006704" y="1934834"/>
                </a:lnTo>
                <a:lnTo>
                  <a:pt x="2006704" y="1949718"/>
                </a:lnTo>
                <a:lnTo>
                  <a:pt x="1020674" y="1452957"/>
                </a:lnTo>
                <a:lnTo>
                  <a:pt x="1040820" y="1448190"/>
                </a:lnTo>
                <a:close/>
                <a:moveTo>
                  <a:pt x="0" y="1423948"/>
                </a:moveTo>
                <a:lnTo>
                  <a:pt x="161528" y="1507610"/>
                </a:lnTo>
                <a:lnTo>
                  <a:pt x="141717" y="1512378"/>
                </a:lnTo>
                <a:lnTo>
                  <a:pt x="0" y="1438976"/>
                </a:lnTo>
                <a:lnTo>
                  <a:pt x="0" y="1423948"/>
                </a:lnTo>
                <a:close/>
                <a:moveTo>
                  <a:pt x="1155017" y="1420631"/>
                </a:moveTo>
                <a:lnTo>
                  <a:pt x="2006594" y="1847738"/>
                </a:lnTo>
                <a:lnTo>
                  <a:pt x="2006594" y="1862622"/>
                </a:lnTo>
                <a:lnTo>
                  <a:pt x="1134871" y="1425514"/>
                </a:lnTo>
                <a:lnTo>
                  <a:pt x="1155017" y="1420631"/>
                </a:lnTo>
                <a:close/>
                <a:moveTo>
                  <a:pt x="1269547" y="1393187"/>
                </a:moveTo>
                <a:lnTo>
                  <a:pt x="2006594" y="1760991"/>
                </a:lnTo>
                <a:lnTo>
                  <a:pt x="2006594" y="1775875"/>
                </a:lnTo>
                <a:lnTo>
                  <a:pt x="1249401" y="1397955"/>
                </a:lnTo>
                <a:lnTo>
                  <a:pt x="1269547" y="1393187"/>
                </a:lnTo>
                <a:close/>
                <a:moveTo>
                  <a:pt x="1384523" y="1365513"/>
                </a:moveTo>
                <a:lnTo>
                  <a:pt x="2006594" y="1674593"/>
                </a:lnTo>
                <a:lnTo>
                  <a:pt x="2006594" y="1689476"/>
                </a:lnTo>
                <a:lnTo>
                  <a:pt x="1364265" y="1370396"/>
                </a:lnTo>
                <a:lnTo>
                  <a:pt x="1384523" y="1365513"/>
                </a:lnTo>
                <a:close/>
                <a:moveTo>
                  <a:pt x="0" y="1339855"/>
                </a:moveTo>
                <a:lnTo>
                  <a:pt x="273277" y="1480749"/>
                </a:lnTo>
                <a:lnTo>
                  <a:pt x="253465" y="1485517"/>
                </a:lnTo>
                <a:lnTo>
                  <a:pt x="0" y="1354837"/>
                </a:lnTo>
                <a:lnTo>
                  <a:pt x="0" y="1339855"/>
                </a:lnTo>
                <a:close/>
                <a:moveTo>
                  <a:pt x="1499721" y="1337953"/>
                </a:moveTo>
                <a:lnTo>
                  <a:pt x="2006594" y="1588543"/>
                </a:lnTo>
                <a:lnTo>
                  <a:pt x="2006594" y="1603428"/>
                </a:lnTo>
                <a:lnTo>
                  <a:pt x="1479464" y="1342721"/>
                </a:lnTo>
                <a:lnTo>
                  <a:pt x="1499721" y="1337953"/>
                </a:lnTo>
                <a:close/>
                <a:moveTo>
                  <a:pt x="1615364" y="1310045"/>
                </a:moveTo>
                <a:lnTo>
                  <a:pt x="2006594" y="1502610"/>
                </a:lnTo>
                <a:lnTo>
                  <a:pt x="2006594" y="1517494"/>
                </a:lnTo>
                <a:lnTo>
                  <a:pt x="1594996" y="1314929"/>
                </a:lnTo>
                <a:lnTo>
                  <a:pt x="1615364" y="1310045"/>
                </a:lnTo>
                <a:close/>
                <a:moveTo>
                  <a:pt x="1731230" y="1282254"/>
                </a:moveTo>
                <a:lnTo>
                  <a:pt x="2006594" y="1417142"/>
                </a:lnTo>
                <a:lnTo>
                  <a:pt x="2006594" y="1432026"/>
                </a:lnTo>
                <a:lnTo>
                  <a:pt x="1710862" y="1287137"/>
                </a:lnTo>
                <a:lnTo>
                  <a:pt x="1731230" y="1282254"/>
                </a:lnTo>
                <a:close/>
                <a:moveTo>
                  <a:pt x="0" y="1256106"/>
                </a:moveTo>
                <a:lnTo>
                  <a:pt x="385358" y="1453887"/>
                </a:lnTo>
                <a:lnTo>
                  <a:pt x="365435" y="1458655"/>
                </a:lnTo>
                <a:lnTo>
                  <a:pt x="0" y="1271103"/>
                </a:lnTo>
                <a:lnTo>
                  <a:pt x="0" y="1256106"/>
                </a:lnTo>
                <a:close/>
                <a:moveTo>
                  <a:pt x="1847431" y="1254346"/>
                </a:moveTo>
                <a:lnTo>
                  <a:pt x="2006594" y="1331906"/>
                </a:lnTo>
                <a:lnTo>
                  <a:pt x="2006594" y="1346791"/>
                </a:lnTo>
                <a:lnTo>
                  <a:pt x="1827062" y="1259229"/>
                </a:lnTo>
                <a:lnTo>
                  <a:pt x="1847431" y="1254346"/>
                </a:lnTo>
                <a:close/>
                <a:moveTo>
                  <a:pt x="1964075" y="1226205"/>
                </a:moveTo>
                <a:lnTo>
                  <a:pt x="2006704" y="1246904"/>
                </a:lnTo>
                <a:lnTo>
                  <a:pt x="2006704" y="1261788"/>
                </a:lnTo>
                <a:lnTo>
                  <a:pt x="1943596" y="1231205"/>
                </a:lnTo>
                <a:lnTo>
                  <a:pt x="1964075" y="1226205"/>
                </a:lnTo>
                <a:close/>
                <a:moveTo>
                  <a:pt x="0" y="1172605"/>
                </a:moveTo>
                <a:lnTo>
                  <a:pt x="497775" y="1426910"/>
                </a:lnTo>
                <a:lnTo>
                  <a:pt x="477851" y="1431677"/>
                </a:lnTo>
                <a:lnTo>
                  <a:pt x="0" y="1187563"/>
                </a:lnTo>
                <a:lnTo>
                  <a:pt x="0" y="1172605"/>
                </a:lnTo>
                <a:close/>
                <a:moveTo>
                  <a:pt x="0" y="1089354"/>
                </a:moveTo>
                <a:lnTo>
                  <a:pt x="610524" y="1399816"/>
                </a:lnTo>
                <a:lnTo>
                  <a:pt x="590490" y="1404584"/>
                </a:lnTo>
                <a:lnTo>
                  <a:pt x="0" y="1104319"/>
                </a:lnTo>
                <a:lnTo>
                  <a:pt x="0" y="1089354"/>
                </a:lnTo>
                <a:close/>
                <a:moveTo>
                  <a:pt x="0" y="1006456"/>
                </a:moveTo>
                <a:lnTo>
                  <a:pt x="723607" y="1372721"/>
                </a:lnTo>
                <a:lnTo>
                  <a:pt x="703573" y="1377489"/>
                </a:lnTo>
                <a:lnTo>
                  <a:pt x="0" y="1021370"/>
                </a:lnTo>
                <a:lnTo>
                  <a:pt x="0" y="1006456"/>
                </a:lnTo>
                <a:close/>
                <a:moveTo>
                  <a:pt x="0" y="923837"/>
                </a:moveTo>
                <a:lnTo>
                  <a:pt x="836913" y="1345511"/>
                </a:lnTo>
                <a:lnTo>
                  <a:pt x="816879" y="1350279"/>
                </a:lnTo>
                <a:lnTo>
                  <a:pt x="0" y="938733"/>
                </a:lnTo>
                <a:lnTo>
                  <a:pt x="0" y="923837"/>
                </a:lnTo>
                <a:close/>
                <a:moveTo>
                  <a:pt x="0" y="841416"/>
                </a:moveTo>
                <a:lnTo>
                  <a:pt x="950553" y="1318069"/>
                </a:lnTo>
                <a:lnTo>
                  <a:pt x="930408" y="1322952"/>
                </a:lnTo>
                <a:lnTo>
                  <a:pt x="0" y="856391"/>
                </a:lnTo>
                <a:lnTo>
                  <a:pt x="0" y="841416"/>
                </a:lnTo>
                <a:close/>
                <a:moveTo>
                  <a:pt x="0" y="759376"/>
                </a:moveTo>
                <a:lnTo>
                  <a:pt x="1064639" y="1290742"/>
                </a:lnTo>
                <a:lnTo>
                  <a:pt x="1044493" y="1295627"/>
                </a:lnTo>
                <a:lnTo>
                  <a:pt x="0" y="774295"/>
                </a:lnTo>
                <a:lnTo>
                  <a:pt x="0" y="759376"/>
                </a:lnTo>
                <a:close/>
                <a:moveTo>
                  <a:pt x="0" y="677619"/>
                </a:moveTo>
                <a:lnTo>
                  <a:pt x="1178947" y="1263300"/>
                </a:lnTo>
                <a:lnTo>
                  <a:pt x="1158690" y="1268183"/>
                </a:lnTo>
                <a:lnTo>
                  <a:pt x="0" y="692532"/>
                </a:lnTo>
                <a:lnTo>
                  <a:pt x="0" y="677619"/>
                </a:lnTo>
                <a:close/>
                <a:moveTo>
                  <a:pt x="0" y="434177"/>
                </a:moveTo>
                <a:lnTo>
                  <a:pt x="1523651" y="1180506"/>
                </a:lnTo>
                <a:lnTo>
                  <a:pt x="1503283" y="1185390"/>
                </a:lnTo>
                <a:lnTo>
                  <a:pt x="0" y="449019"/>
                </a:lnTo>
                <a:lnTo>
                  <a:pt x="0" y="434177"/>
                </a:lnTo>
                <a:close/>
                <a:moveTo>
                  <a:pt x="0" y="353582"/>
                </a:moveTo>
                <a:lnTo>
                  <a:pt x="1639072" y="1152714"/>
                </a:lnTo>
                <a:lnTo>
                  <a:pt x="1618703" y="1157598"/>
                </a:lnTo>
                <a:lnTo>
                  <a:pt x="0" y="368434"/>
                </a:lnTo>
                <a:lnTo>
                  <a:pt x="0" y="353582"/>
                </a:lnTo>
                <a:close/>
                <a:moveTo>
                  <a:pt x="0" y="273291"/>
                </a:moveTo>
                <a:lnTo>
                  <a:pt x="1754938" y="1124923"/>
                </a:lnTo>
                <a:lnTo>
                  <a:pt x="1734459" y="1129806"/>
                </a:lnTo>
                <a:lnTo>
                  <a:pt x="0" y="288136"/>
                </a:lnTo>
                <a:lnTo>
                  <a:pt x="0" y="273291"/>
                </a:lnTo>
                <a:close/>
                <a:moveTo>
                  <a:pt x="0" y="193285"/>
                </a:moveTo>
                <a:lnTo>
                  <a:pt x="1871027" y="1096898"/>
                </a:lnTo>
                <a:lnTo>
                  <a:pt x="1850547" y="1101782"/>
                </a:lnTo>
                <a:lnTo>
                  <a:pt x="0" y="208109"/>
                </a:lnTo>
                <a:lnTo>
                  <a:pt x="0" y="193285"/>
                </a:lnTo>
                <a:close/>
                <a:moveTo>
                  <a:pt x="0" y="113554"/>
                </a:moveTo>
                <a:lnTo>
                  <a:pt x="1987449" y="1068758"/>
                </a:lnTo>
                <a:lnTo>
                  <a:pt x="1966970" y="1073758"/>
                </a:lnTo>
                <a:lnTo>
                  <a:pt x="0" y="128375"/>
                </a:lnTo>
                <a:lnTo>
                  <a:pt x="0" y="113554"/>
                </a:lnTo>
                <a:close/>
                <a:moveTo>
                  <a:pt x="0" y="34115"/>
                </a:moveTo>
                <a:lnTo>
                  <a:pt x="2006594" y="993988"/>
                </a:lnTo>
                <a:lnTo>
                  <a:pt x="2006594" y="1008756"/>
                </a:lnTo>
                <a:lnTo>
                  <a:pt x="0" y="48915"/>
                </a:lnTo>
                <a:lnTo>
                  <a:pt x="0" y="34115"/>
                </a:lnTo>
                <a:close/>
                <a:moveTo>
                  <a:pt x="1955728" y="0"/>
                </a:moveTo>
                <a:lnTo>
                  <a:pt x="1988228" y="0"/>
                </a:lnTo>
                <a:lnTo>
                  <a:pt x="2006594" y="8256"/>
                </a:lnTo>
                <a:lnTo>
                  <a:pt x="2006594" y="22908"/>
                </a:lnTo>
                <a:lnTo>
                  <a:pt x="1955728" y="0"/>
                </a:lnTo>
                <a:close/>
                <a:moveTo>
                  <a:pt x="1778311" y="0"/>
                </a:moveTo>
                <a:lnTo>
                  <a:pt x="1810700" y="0"/>
                </a:lnTo>
                <a:lnTo>
                  <a:pt x="2006594" y="88840"/>
                </a:lnTo>
                <a:lnTo>
                  <a:pt x="2006594" y="103492"/>
                </a:lnTo>
                <a:lnTo>
                  <a:pt x="1778311" y="0"/>
                </a:lnTo>
                <a:close/>
                <a:moveTo>
                  <a:pt x="1602008" y="0"/>
                </a:moveTo>
                <a:lnTo>
                  <a:pt x="1634286" y="0"/>
                </a:lnTo>
                <a:lnTo>
                  <a:pt x="2006594" y="169773"/>
                </a:lnTo>
                <a:lnTo>
                  <a:pt x="2006594" y="184425"/>
                </a:lnTo>
                <a:lnTo>
                  <a:pt x="1602008" y="0"/>
                </a:lnTo>
                <a:close/>
                <a:moveTo>
                  <a:pt x="1426818" y="0"/>
                </a:moveTo>
                <a:lnTo>
                  <a:pt x="1458984" y="0"/>
                </a:lnTo>
                <a:lnTo>
                  <a:pt x="2006594" y="250823"/>
                </a:lnTo>
                <a:lnTo>
                  <a:pt x="2006594" y="265591"/>
                </a:lnTo>
                <a:lnTo>
                  <a:pt x="1426818" y="0"/>
                </a:lnTo>
                <a:close/>
                <a:moveTo>
                  <a:pt x="1252740" y="0"/>
                </a:moveTo>
                <a:lnTo>
                  <a:pt x="1284684" y="0"/>
                </a:lnTo>
                <a:lnTo>
                  <a:pt x="2006594" y="332338"/>
                </a:lnTo>
                <a:lnTo>
                  <a:pt x="2006594" y="346989"/>
                </a:lnTo>
                <a:lnTo>
                  <a:pt x="1252740" y="0"/>
                </a:lnTo>
                <a:close/>
                <a:moveTo>
                  <a:pt x="1079776" y="0"/>
                </a:moveTo>
                <a:lnTo>
                  <a:pt x="1111497" y="0"/>
                </a:lnTo>
                <a:lnTo>
                  <a:pt x="2006704" y="413968"/>
                </a:lnTo>
                <a:lnTo>
                  <a:pt x="2006704" y="428736"/>
                </a:lnTo>
                <a:lnTo>
                  <a:pt x="1079776" y="0"/>
                </a:lnTo>
                <a:close/>
                <a:moveTo>
                  <a:pt x="907814" y="0"/>
                </a:moveTo>
                <a:lnTo>
                  <a:pt x="939424" y="0"/>
                </a:lnTo>
                <a:lnTo>
                  <a:pt x="2006704" y="495947"/>
                </a:lnTo>
                <a:lnTo>
                  <a:pt x="2006704" y="510715"/>
                </a:lnTo>
                <a:lnTo>
                  <a:pt x="907814" y="0"/>
                </a:lnTo>
                <a:close/>
                <a:moveTo>
                  <a:pt x="736852" y="0"/>
                </a:moveTo>
                <a:lnTo>
                  <a:pt x="768462" y="0"/>
                </a:lnTo>
                <a:lnTo>
                  <a:pt x="2006594" y="578276"/>
                </a:lnTo>
                <a:lnTo>
                  <a:pt x="2006594" y="593044"/>
                </a:lnTo>
                <a:lnTo>
                  <a:pt x="736852" y="0"/>
                </a:lnTo>
                <a:close/>
                <a:moveTo>
                  <a:pt x="567004" y="0"/>
                </a:moveTo>
                <a:lnTo>
                  <a:pt x="598503" y="0"/>
                </a:lnTo>
                <a:lnTo>
                  <a:pt x="2006594" y="660837"/>
                </a:lnTo>
                <a:lnTo>
                  <a:pt x="2006594" y="675605"/>
                </a:lnTo>
                <a:lnTo>
                  <a:pt x="567004" y="0"/>
                </a:lnTo>
                <a:close/>
                <a:moveTo>
                  <a:pt x="398158" y="0"/>
                </a:moveTo>
                <a:lnTo>
                  <a:pt x="429546" y="0"/>
                </a:lnTo>
                <a:lnTo>
                  <a:pt x="2006594" y="743630"/>
                </a:lnTo>
                <a:lnTo>
                  <a:pt x="2006594" y="758399"/>
                </a:lnTo>
                <a:lnTo>
                  <a:pt x="398158" y="0"/>
                </a:lnTo>
                <a:close/>
                <a:moveTo>
                  <a:pt x="230425" y="0"/>
                </a:moveTo>
                <a:lnTo>
                  <a:pt x="261589" y="0"/>
                </a:lnTo>
                <a:lnTo>
                  <a:pt x="2006704" y="826773"/>
                </a:lnTo>
                <a:lnTo>
                  <a:pt x="2006704" y="841657"/>
                </a:lnTo>
                <a:lnTo>
                  <a:pt x="230425" y="0"/>
                </a:lnTo>
                <a:close/>
                <a:moveTo>
                  <a:pt x="63582" y="0"/>
                </a:moveTo>
                <a:lnTo>
                  <a:pt x="94635" y="0"/>
                </a:lnTo>
                <a:lnTo>
                  <a:pt x="2006704" y="910264"/>
                </a:lnTo>
                <a:lnTo>
                  <a:pt x="2006704" y="925032"/>
                </a:lnTo>
                <a:lnTo>
                  <a:pt x="63582" y="0"/>
                </a:lnTo>
                <a:close/>
              </a:path>
            </a:pathLst>
          </a:custGeom>
          <a:solidFill>
            <a:srgbClr val="5B8F22"/>
          </a:solidFill>
          <a:ln>
            <a:noFill/>
          </a:ln>
          <a:extLst>
            <a:ext uri="{91240B29-F687-4F45-9708-019B960494DF}">
              <a14:hiddenLine xmlns:a14="http://schemas.microsoft.com/office/drawing/2010/main" w="11629" cap="flat">
                <a:solidFill>
                  <a:srgbClr val="000000"/>
                </a:solidFill>
                <a:prstDash val="solid"/>
                <a:miter lim="800000"/>
                <a:headEnd/>
                <a:tailEnd/>
              </a14:hiddenLine>
            </a:ext>
          </a:extLst>
        </p:spPr>
        <p:txBody>
          <a:bodyPr anchor="ctr"/>
          <a:lstStyle/>
          <a:p>
            <a:endParaRPr lang="en-US"/>
          </a:p>
        </p:txBody>
      </p:sp>
      <p:sp>
        <p:nvSpPr>
          <p:cNvPr id="12" name="object 11">
            <a:extLst>
              <a:ext uri="{FF2B5EF4-FFF2-40B4-BE49-F238E27FC236}">
                <a16:creationId xmlns:a16="http://schemas.microsoft.com/office/drawing/2014/main" id="{289A6AC4-F1B0-6FE5-951A-A6CB424320F9}"/>
              </a:ext>
            </a:extLst>
          </p:cNvPr>
          <p:cNvSpPr txBox="1"/>
          <p:nvPr/>
        </p:nvSpPr>
        <p:spPr>
          <a:xfrm>
            <a:off x="10769600" y="6456363"/>
            <a:ext cx="1217613" cy="177800"/>
          </a:xfrm>
          <a:prstGeom prst="rect">
            <a:avLst/>
          </a:prstGeom>
        </p:spPr>
        <p:txBody>
          <a:bodyPr lIns="0" tIns="6985" rIns="0" bIns="0">
            <a:spAutoFit/>
          </a:bodyPr>
          <a:lstStyle/>
          <a:p>
            <a:pPr marL="12700" eaLnBrk="1" fontAlgn="auto" hangingPunct="1">
              <a:spcBef>
                <a:spcPts val="55"/>
              </a:spcBef>
              <a:spcAft>
                <a:spcPts val="0"/>
              </a:spcAft>
              <a:defRPr/>
            </a:pPr>
            <a:r>
              <a:rPr sz="1000" kern="0" dirty="0">
                <a:solidFill>
                  <a:srgbClr val="EDF1F1"/>
                </a:solidFill>
                <a:latin typeface="Trade Gothic Next"/>
                <a:cs typeface="Trade Gothic Next"/>
              </a:rPr>
              <a:t>AgWest</a:t>
            </a:r>
            <a:r>
              <a:rPr sz="1000" kern="0" spc="225" dirty="0">
                <a:solidFill>
                  <a:srgbClr val="EDF1F1"/>
                </a:solidFill>
                <a:latin typeface="Trade Gothic Next"/>
                <a:cs typeface="Trade Gothic Next"/>
              </a:rPr>
              <a:t> </a:t>
            </a:r>
            <a:r>
              <a:rPr sz="1000" kern="0" dirty="0">
                <a:solidFill>
                  <a:srgbClr val="EDF1F1"/>
                </a:solidFill>
                <a:latin typeface="Trade Gothic Next"/>
                <a:cs typeface="Trade Gothic Next"/>
              </a:rPr>
              <a:t>Farm</a:t>
            </a:r>
            <a:r>
              <a:rPr sz="1000" kern="0" spc="225" dirty="0">
                <a:solidFill>
                  <a:srgbClr val="EDF1F1"/>
                </a:solidFill>
                <a:latin typeface="Trade Gothic Next"/>
                <a:cs typeface="Trade Gothic Next"/>
              </a:rPr>
              <a:t> </a:t>
            </a:r>
            <a:r>
              <a:rPr sz="1000" kern="0" spc="40" dirty="0">
                <a:solidFill>
                  <a:srgbClr val="EDF1F1"/>
                </a:solidFill>
                <a:latin typeface="Trade Gothic Next"/>
                <a:cs typeface="Trade Gothic Next"/>
              </a:rPr>
              <a:t>Credit</a:t>
            </a:r>
            <a:endParaRPr sz="1000" kern="0" dirty="0">
              <a:solidFill>
                <a:sysClr val="windowText" lastClr="000000"/>
              </a:solidFill>
              <a:latin typeface="Trade Gothic Next"/>
              <a:cs typeface="Trade Gothic Next"/>
            </a:endParaRPr>
          </a:p>
        </p:txBody>
      </p:sp>
      <p:sp>
        <p:nvSpPr>
          <p:cNvPr id="10" name="Holder 2"/>
          <p:cNvSpPr>
            <a:spLocks noGrp="1"/>
          </p:cNvSpPr>
          <p:nvPr>
            <p:ph type="title"/>
          </p:nvPr>
        </p:nvSpPr>
        <p:spPr>
          <a:xfrm>
            <a:off x="2469649" y="389787"/>
            <a:ext cx="9619119" cy="1210413"/>
          </a:xfrm>
        </p:spPr>
        <p:txBody>
          <a:bodyPr lIns="0" tIns="0" rIns="0" bIns="0">
            <a:noAutofit/>
          </a:bodyPr>
          <a:lstStyle>
            <a:lvl1pPr>
              <a:defRPr sz="4400" b="0" i="0">
                <a:solidFill>
                  <a:srgbClr val="143D34"/>
                </a:solidFill>
                <a:latin typeface="Sitka"/>
                <a:cs typeface="Sitka"/>
              </a:defRPr>
            </a:lvl1pPr>
          </a:lstStyle>
          <a:p>
            <a:r>
              <a:rPr lang="en-US"/>
              <a:t>Click to edit Master title style</a:t>
            </a:r>
            <a:endParaRPr dirty="0"/>
          </a:p>
        </p:txBody>
      </p:sp>
      <p:sp>
        <p:nvSpPr>
          <p:cNvPr id="13" name="Holder 3"/>
          <p:cNvSpPr>
            <a:spLocks noGrp="1"/>
          </p:cNvSpPr>
          <p:nvPr>
            <p:ph sz="half" idx="2"/>
          </p:nvPr>
        </p:nvSpPr>
        <p:spPr>
          <a:xfrm>
            <a:off x="2469649" y="1685139"/>
            <a:ext cx="4713237" cy="4372189"/>
          </a:xfrm>
          <a:prstGeom prst="rect">
            <a:avLst/>
          </a:prstGeom>
        </p:spPr>
        <p:txBody>
          <a:bodyPr lIns="274320" tIns="0" rIns="274320" bIns="0">
            <a:noAutofit/>
          </a:bodyPr>
          <a:lstStyle>
            <a:lvl1pPr marL="0" indent="0">
              <a:lnSpc>
                <a:spcPct val="150000"/>
              </a:lnSpc>
              <a:buFontTx/>
              <a:buNone/>
              <a:defRPr sz="1600" b="0" i="0">
                <a:latin typeface="Trade Gothic Next Light" panose="020B0403040303020004" pitchFamily="34" charset="0"/>
              </a:defRPr>
            </a:lvl1pPr>
          </a:lstStyle>
          <a:p>
            <a:endParaRPr dirty="0"/>
          </a:p>
        </p:txBody>
      </p:sp>
      <p:sp>
        <p:nvSpPr>
          <p:cNvPr id="14" name="Holder 4"/>
          <p:cNvSpPr>
            <a:spLocks noGrp="1"/>
          </p:cNvSpPr>
          <p:nvPr>
            <p:ph sz="half" idx="3"/>
          </p:nvPr>
        </p:nvSpPr>
        <p:spPr>
          <a:xfrm>
            <a:off x="7375531" y="1685139"/>
            <a:ext cx="4713237" cy="4372189"/>
          </a:xfrm>
          <a:prstGeom prst="rect">
            <a:avLst/>
          </a:prstGeom>
        </p:spPr>
        <p:txBody>
          <a:bodyPr lIns="274320" tIns="0" rIns="274320" bIns="0">
            <a:noAutofit/>
          </a:bodyPr>
          <a:lstStyle>
            <a:lvl1pPr>
              <a:lnSpc>
                <a:spcPct val="150000"/>
              </a:lnSpc>
              <a:defRPr sz="1600" b="0" i="0">
                <a:latin typeface="Trade Gothic Next Light" panose="020B0403040303020004" pitchFamily="34" charset="0"/>
              </a:defRPr>
            </a:lvl1pPr>
          </a:lstStyle>
          <a:p>
            <a:endParaRPr dirty="0"/>
          </a:p>
        </p:txBody>
      </p:sp>
      <p:sp>
        <p:nvSpPr>
          <p:cNvPr id="15" name="Slide Number Placeholder 5">
            <a:extLst>
              <a:ext uri="{FF2B5EF4-FFF2-40B4-BE49-F238E27FC236}">
                <a16:creationId xmlns:a16="http://schemas.microsoft.com/office/drawing/2014/main" id="{E207A698-CA39-11CA-0BA2-549FB7E75C1D}"/>
              </a:ext>
            </a:extLst>
          </p:cNvPr>
          <p:cNvSpPr>
            <a:spLocks noGrp="1" noChangeArrowheads="1"/>
          </p:cNvSpPr>
          <p:nvPr>
            <p:ph type="sldNum" sz="quarter" idx="21"/>
          </p:nvPr>
        </p:nvSpPr>
        <p:spPr>
          <a:xfrm>
            <a:off x="196850" y="6356350"/>
            <a:ext cx="565150" cy="365125"/>
          </a:xfrm>
        </p:spPr>
        <p:txBody>
          <a:bodyPr/>
          <a:lstStyle>
            <a:lvl1pPr algn="l">
              <a:defRPr sz="1000" b="0" i="0">
                <a:solidFill>
                  <a:schemeClr val="bg1"/>
                </a:solidFill>
                <a:latin typeface="Trade Gothic Next Light" panose="020B0403040303020004" pitchFamily="34" charset="0"/>
              </a:defRPr>
            </a:lvl1pPr>
          </a:lstStyle>
          <a:p>
            <a:fld id="{195633A1-9FC7-9A46-B1F8-AD562939C1B8}" type="slidenum">
              <a:rPr lang="en-US" altLang="en-US" smtClean="0"/>
              <a:pPr/>
              <a:t>‹#›</a:t>
            </a:fld>
            <a:endParaRPr lang="en-US" altLang="en-US" dirty="0"/>
          </a:p>
        </p:txBody>
      </p:sp>
    </p:spTree>
    <p:extLst>
      <p:ext uri="{BB962C8B-B14F-4D97-AF65-F5344CB8AC3E}">
        <p14:creationId xmlns:p14="http://schemas.microsoft.com/office/powerpoint/2010/main" val="673366999"/>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73B347-AE18-BDB9-29FE-41A54EC8896E}"/>
              </a:ext>
            </a:extLst>
          </p:cNvPr>
          <p:cNvSpPr/>
          <p:nvPr/>
        </p:nvSpPr>
        <p:spPr>
          <a:xfrm>
            <a:off x="0" y="0"/>
            <a:ext cx="12192000" cy="6897688"/>
          </a:xfrm>
          <a:prstGeom prst="rect">
            <a:avLst/>
          </a:prstGeom>
          <a:solidFill>
            <a:srgbClr val="0B526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4" name="Rectangle 3">
            <a:extLst>
              <a:ext uri="{FF2B5EF4-FFF2-40B4-BE49-F238E27FC236}">
                <a16:creationId xmlns:a16="http://schemas.microsoft.com/office/drawing/2014/main" id="{B64A45DB-5F98-5FCA-1636-7E5C4C221656}"/>
              </a:ext>
            </a:extLst>
          </p:cNvPr>
          <p:cNvSpPr/>
          <p:nvPr/>
        </p:nvSpPr>
        <p:spPr>
          <a:xfrm>
            <a:off x="7675563" y="0"/>
            <a:ext cx="4516437" cy="6897688"/>
          </a:xfrm>
          <a:prstGeom prst="rect">
            <a:avLst/>
          </a:prstGeom>
          <a:solidFill>
            <a:srgbClr val="185E7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pic>
        <p:nvPicPr>
          <p:cNvPr id="5" name="Graphic 8">
            <a:extLst>
              <a:ext uri="{FF2B5EF4-FFF2-40B4-BE49-F238E27FC236}">
                <a16:creationId xmlns:a16="http://schemas.microsoft.com/office/drawing/2014/main" id="{8AA65039-93DD-3F15-CB48-B46147D762EC}"/>
              </a:ext>
            </a:extLst>
          </p:cNvPr>
          <p:cNvPicPr>
            <a:picLocks noChangeAspect="1"/>
          </p:cNvPicPr>
          <p:nvPr/>
        </p:nvPicPr>
        <p:blipFill>
          <a:blip r:embed="rId2">
            <a:lum bright="30000"/>
          </a:blip>
          <a:stretch>
            <a:fillRect/>
          </a:stretch>
        </p:blipFill>
        <p:spPr>
          <a:xfrm>
            <a:off x="7696200" y="0"/>
            <a:ext cx="4495800" cy="6858000"/>
          </a:xfrm>
          <a:prstGeom prst="rect">
            <a:avLst/>
          </a:prstGeom>
        </p:spPr>
      </p:pic>
      <p:pic>
        <p:nvPicPr>
          <p:cNvPr id="6" name="object 7">
            <a:extLst>
              <a:ext uri="{FF2B5EF4-FFF2-40B4-BE49-F238E27FC236}">
                <a16:creationId xmlns:a16="http://schemas.microsoft.com/office/drawing/2014/main" id="{C902B762-6B06-F476-D2A8-4B90A42A53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5556250"/>
            <a:ext cx="1776413"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bject 9">
            <a:extLst>
              <a:ext uri="{FF2B5EF4-FFF2-40B4-BE49-F238E27FC236}">
                <a16:creationId xmlns:a16="http://schemas.microsoft.com/office/drawing/2014/main" id="{8D9A0B00-331B-F9A7-F716-36327E84F33F}"/>
              </a:ext>
            </a:extLst>
          </p:cNvPr>
          <p:cNvSpPr>
            <a:spLocks/>
          </p:cNvSpPr>
          <p:nvPr/>
        </p:nvSpPr>
        <p:spPr bwMode="auto">
          <a:xfrm>
            <a:off x="7675563" y="0"/>
            <a:ext cx="6350" cy="6858000"/>
          </a:xfrm>
          <a:custGeom>
            <a:avLst/>
            <a:gdLst>
              <a:gd name="T0" fmla="*/ 0 w 6350"/>
              <a:gd name="T1" fmla="*/ 6858000 h 6858000"/>
              <a:gd name="T2" fmla="*/ 6350 w 6350"/>
              <a:gd name="T3" fmla="*/ 6858000 h 6858000"/>
              <a:gd name="T4" fmla="*/ 6350 w 6350"/>
              <a:gd name="T5" fmla="*/ 0 h 6858000"/>
              <a:gd name="T6" fmla="*/ 0 w 6350"/>
              <a:gd name="T7" fmla="*/ 0 h 6858000"/>
              <a:gd name="T8" fmla="*/ 0 w 6350"/>
              <a:gd name="T9" fmla="*/ 6858000 h 6858000"/>
            </a:gdLst>
            <a:ahLst/>
            <a:cxnLst>
              <a:cxn ang="0">
                <a:pos x="T0" y="T1"/>
              </a:cxn>
              <a:cxn ang="0">
                <a:pos x="T2" y="T3"/>
              </a:cxn>
              <a:cxn ang="0">
                <a:pos x="T4" y="T5"/>
              </a:cxn>
              <a:cxn ang="0">
                <a:pos x="T6" y="T7"/>
              </a:cxn>
              <a:cxn ang="0">
                <a:pos x="T8" y="T9"/>
              </a:cxn>
            </a:cxnLst>
            <a:rect l="0" t="0" r="r" b="b"/>
            <a:pathLst>
              <a:path w="6350" h="6858000">
                <a:moveTo>
                  <a:pt x="0" y="6858000"/>
                </a:moveTo>
                <a:lnTo>
                  <a:pt x="6350" y="6858000"/>
                </a:lnTo>
                <a:lnTo>
                  <a:pt x="6350" y="0"/>
                </a:lnTo>
                <a:lnTo>
                  <a:pt x="0" y="0"/>
                </a:lnTo>
                <a:lnTo>
                  <a:pt x="0" y="68580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8" name="object 10">
            <a:extLst>
              <a:ext uri="{FF2B5EF4-FFF2-40B4-BE49-F238E27FC236}">
                <a16:creationId xmlns:a16="http://schemas.microsoft.com/office/drawing/2014/main" id="{2A0CF067-6F91-56AD-03C5-09E733B8A743}"/>
              </a:ext>
            </a:extLst>
          </p:cNvPr>
          <p:cNvSpPr>
            <a:spLocks/>
          </p:cNvSpPr>
          <p:nvPr/>
        </p:nvSpPr>
        <p:spPr bwMode="auto">
          <a:xfrm>
            <a:off x="20638" y="5184775"/>
            <a:ext cx="12172950" cy="0"/>
          </a:xfrm>
          <a:custGeom>
            <a:avLst/>
            <a:gdLst>
              <a:gd name="T0" fmla="*/ 12172772 w 12172950"/>
              <a:gd name="T1" fmla="*/ 0 w 12172950"/>
            </a:gdLst>
            <a:ahLst/>
            <a:cxnLst>
              <a:cxn ang="0">
                <a:pos x="T0" y="0"/>
              </a:cxn>
              <a:cxn ang="0">
                <a:pos x="T1" y="0"/>
              </a:cxn>
            </a:cxnLst>
            <a:rect l="0" t="0" r="r" b="b"/>
            <a:pathLst>
              <a:path w="12172950">
                <a:moveTo>
                  <a:pt x="12172772" y="0"/>
                </a:moveTo>
                <a:lnTo>
                  <a:pt x="0" y="0"/>
                </a:lnTo>
              </a:path>
            </a:pathLst>
          </a:custGeom>
          <a:noFill/>
          <a:ln w="635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 name="object 11">
            <a:extLst>
              <a:ext uri="{FF2B5EF4-FFF2-40B4-BE49-F238E27FC236}">
                <a16:creationId xmlns:a16="http://schemas.microsoft.com/office/drawing/2014/main" id="{65845526-A9DB-38A1-6115-53A8384F7341}"/>
              </a:ext>
            </a:extLst>
          </p:cNvPr>
          <p:cNvSpPr>
            <a:spLocks/>
          </p:cNvSpPr>
          <p:nvPr/>
        </p:nvSpPr>
        <p:spPr bwMode="auto">
          <a:xfrm>
            <a:off x="7356475" y="4862513"/>
            <a:ext cx="644525" cy="644525"/>
          </a:xfrm>
          <a:custGeom>
            <a:avLst/>
            <a:gdLst>
              <a:gd name="T0" fmla="*/ 321932 w 643890"/>
              <a:gd name="T1" fmla="*/ 0 h 645160"/>
              <a:gd name="T2" fmla="*/ 303834 w 643890"/>
              <a:gd name="T3" fmla="*/ 299592 h 645160"/>
              <a:gd name="T4" fmla="*/ 0 w 643890"/>
              <a:gd name="T5" fmla="*/ 322960 h 645160"/>
              <a:gd name="T6" fmla="*/ 303834 w 643890"/>
              <a:gd name="T7" fmla="*/ 346341 h 645160"/>
              <a:gd name="T8" fmla="*/ 321932 w 643890"/>
              <a:gd name="T9" fmla="*/ 644651 h 645160"/>
              <a:gd name="T10" fmla="*/ 339966 w 643890"/>
              <a:gd name="T11" fmla="*/ 346341 h 645160"/>
              <a:gd name="T12" fmla="*/ 643788 w 643890"/>
              <a:gd name="T13" fmla="*/ 322960 h 645160"/>
              <a:gd name="T14" fmla="*/ 339966 w 643890"/>
              <a:gd name="T15" fmla="*/ 299592 h 645160"/>
              <a:gd name="T16" fmla="*/ 321932 w 643890"/>
              <a:gd name="T17" fmla="*/ 0 h 645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3890" h="645160">
                <a:moveTo>
                  <a:pt x="321932" y="0"/>
                </a:moveTo>
                <a:lnTo>
                  <a:pt x="303834" y="299592"/>
                </a:lnTo>
                <a:lnTo>
                  <a:pt x="0" y="322960"/>
                </a:lnTo>
                <a:lnTo>
                  <a:pt x="303834" y="346341"/>
                </a:lnTo>
                <a:lnTo>
                  <a:pt x="321932" y="644651"/>
                </a:lnTo>
                <a:lnTo>
                  <a:pt x="339966" y="346341"/>
                </a:lnTo>
                <a:lnTo>
                  <a:pt x="643788" y="322960"/>
                </a:lnTo>
                <a:lnTo>
                  <a:pt x="339966" y="299592"/>
                </a:lnTo>
                <a:lnTo>
                  <a:pt x="32193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38" name="Text Placeholder 37"/>
          <p:cNvSpPr>
            <a:spLocks noGrp="1"/>
          </p:cNvSpPr>
          <p:nvPr>
            <p:ph type="body" sz="quarter" idx="14"/>
          </p:nvPr>
        </p:nvSpPr>
        <p:spPr>
          <a:xfrm>
            <a:off x="685800" y="1328621"/>
            <a:ext cx="6908569" cy="1871779"/>
          </a:xfrm>
        </p:spPr>
        <p:txBody>
          <a:bodyPr>
            <a:noAutofit/>
          </a:bodyPr>
          <a:lstStyle>
            <a:lvl1pPr marL="0" indent="0">
              <a:buNone/>
              <a:defRPr sz="5400">
                <a:solidFill>
                  <a:schemeClr val="bg2"/>
                </a:solidFill>
                <a:latin typeface="Sitka Display" pitchFamily="2" charset="0"/>
              </a:defRPr>
            </a:lvl1pPr>
            <a:lvl2pPr marL="457200" indent="0">
              <a:buNone/>
              <a:defRPr sz="4800">
                <a:solidFill>
                  <a:schemeClr val="bg2"/>
                </a:solidFill>
                <a:latin typeface="Sitka Display" pitchFamily="2" charset="0"/>
              </a:defRPr>
            </a:lvl2pPr>
            <a:lvl3pPr marL="914400" indent="0">
              <a:buNone/>
              <a:defRPr sz="4400">
                <a:solidFill>
                  <a:schemeClr val="bg2"/>
                </a:solidFill>
                <a:latin typeface="Sitka Display" pitchFamily="2" charset="0"/>
              </a:defRPr>
            </a:lvl3pPr>
            <a:lvl4pPr marL="1371600" indent="0">
              <a:buNone/>
              <a:defRPr sz="4000">
                <a:solidFill>
                  <a:schemeClr val="bg2"/>
                </a:solidFill>
                <a:latin typeface="Sitka Display" pitchFamily="2" charset="0"/>
              </a:defRPr>
            </a:lvl4pPr>
            <a:lvl5pPr marL="1828800" indent="0">
              <a:buNone/>
              <a:defRPr sz="4000">
                <a:solidFill>
                  <a:schemeClr val="bg2"/>
                </a:solidFill>
                <a:latin typeface="Sitka Display" pitchFamily="2" charset="0"/>
              </a:defRPr>
            </a:lvl5pPr>
          </a:lstStyle>
          <a:p>
            <a:pPr lvl="0"/>
            <a:r>
              <a:rPr lang="en-US"/>
              <a:t>Click to edit Master text styles</a:t>
            </a:r>
          </a:p>
        </p:txBody>
      </p:sp>
      <p:sp>
        <p:nvSpPr>
          <p:cNvPr id="39" name="Text Placeholder 37"/>
          <p:cNvSpPr>
            <a:spLocks noGrp="1"/>
          </p:cNvSpPr>
          <p:nvPr>
            <p:ph type="body" sz="quarter" idx="15"/>
          </p:nvPr>
        </p:nvSpPr>
        <p:spPr>
          <a:xfrm>
            <a:off x="723900" y="2946225"/>
            <a:ext cx="4953000" cy="1016175"/>
          </a:xfrm>
        </p:spPr>
        <p:txBody>
          <a:bodyPr>
            <a:noAutofit/>
          </a:bodyPr>
          <a:lstStyle>
            <a:lvl1pPr marL="0" indent="0">
              <a:lnSpc>
                <a:spcPct val="100000"/>
              </a:lnSpc>
              <a:buNone/>
              <a:defRPr sz="2400" b="0" i="0">
                <a:solidFill>
                  <a:schemeClr val="bg2"/>
                </a:solidFill>
                <a:latin typeface="Trade Gothic Next Light" panose="020B0403040303020004" pitchFamily="34" charset="0"/>
              </a:defRPr>
            </a:lvl1pPr>
            <a:lvl2pPr marL="457200" indent="0">
              <a:buNone/>
              <a:defRPr sz="4800">
                <a:solidFill>
                  <a:schemeClr val="bg2"/>
                </a:solidFill>
                <a:latin typeface="Sitka Display" pitchFamily="2" charset="0"/>
              </a:defRPr>
            </a:lvl2pPr>
            <a:lvl3pPr marL="914400" indent="0">
              <a:buNone/>
              <a:defRPr sz="4400">
                <a:solidFill>
                  <a:schemeClr val="bg2"/>
                </a:solidFill>
                <a:latin typeface="Sitka Display" pitchFamily="2" charset="0"/>
              </a:defRPr>
            </a:lvl3pPr>
            <a:lvl4pPr marL="1371600" indent="0">
              <a:buNone/>
              <a:defRPr sz="4000">
                <a:solidFill>
                  <a:schemeClr val="bg2"/>
                </a:solidFill>
                <a:latin typeface="Sitka Display" pitchFamily="2" charset="0"/>
              </a:defRPr>
            </a:lvl4pPr>
            <a:lvl5pPr marL="1828800" indent="0">
              <a:buNone/>
              <a:defRPr sz="4000">
                <a:solidFill>
                  <a:schemeClr val="bg2"/>
                </a:solidFill>
                <a:latin typeface="Sitka Display" pitchFamily="2" charset="0"/>
              </a:defRPr>
            </a:lvl5pPr>
          </a:lstStyle>
          <a:p>
            <a:pPr lvl="0"/>
            <a:r>
              <a:rPr lang="en-US"/>
              <a:t>Click to edit Master text styles</a:t>
            </a:r>
          </a:p>
        </p:txBody>
      </p:sp>
      <p:sp>
        <p:nvSpPr>
          <p:cNvPr id="3" name="Subtitle 2"/>
          <p:cNvSpPr>
            <a:spLocks noGrp="1"/>
          </p:cNvSpPr>
          <p:nvPr>
            <p:ph type="subTitle" idx="1"/>
          </p:nvPr>
        </p:nvSpPr>
        <p:spPr>
          <a:xfrm>
            <a:off x="723900" y="5555107"/>
            <a:ext cx="2819400" cy="845694"/>
          </a:xfrm>
        </p:spPr>
        <p:txBody>
          <a:bodyPr>
            <a:normAutofit/>
          </a:bodyPr>
          <a:lstStyle>
            <a:lvl1pPr marL="0" indent="0" algn="l">
              <a:buNone/>
              <a:defRPr sz="1600" b="0" i="0">
                <a:solidFill>
                  <a:schemeClr val="bg2"/>
                </a:solidFill>
                <a:latin typeface="Trade Gothic Next Light" panose="020B0403040303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281666409"/>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Content_Inset">
    <p:spTree>
      <p:nvGrpSpPr>
        <p:cNvPr id="1" name=""/>
        <p:cNvGrpSpPr/>
        <p:nvPr/>
      </p:nvGrpSpPr>
      <p:grpSpPr>
        <a:xfrm>
          <a:off x="0" y="0"/>
          <a:ext cx="0" cy="0"/>
          <a:chOff x="0" y="0"/>
          <a:chExt cx="0" cy="0"/>
        </a:xfrm>
      </p:grpSpPr>
      <p:sp>
        <p:nvSpPr>
          <p:cNvPr id="14" name="object 4">
            <a:extLst>
              <a:ext uri="{FF2B5EF4-FFF2-40B4-BE49-F238E27FC236}">
                <a16:creationId xmlns:a16="http://schemas.microsoft.com/office/drawing/2014/main" id="{BACC0978-5701-69FE-4CC2-9ED8C52C2E6F}"/>
              </a:ext>
            </a:extLst>
          </p:cNvPr>
          <p:cNvSpPr>
            <a:spLocks/>
          </p:cNvSpPr>
          <p:nvPr userDrawn="1"/>
        </p:nvSpPr>
        <p:spPr bwMode="auto">
          <a:xfrm>
            <a:off x="0" y="6230938"/>
            <a:ext cx="12192000" cy="627062"/>
          </a:xfrm>
          <a:custGeom>
            <a:avLst/>
            <a:gdLst>
              <a:gd name="T0" fmla="*/ 12191695 w 12192000"/>
              <a:gd name="T1" fmla="*/ 0 h 626745"/>
              <a:gd name="T2" fmla="*/ 0 w 12192000"/>
              <a:gd name="T3" fmla="*/ 0 h 626745"/>
              <a:gd name="T4" fmla="*/ 0 w 12192000"/>
              <a:gd name="T5" fmla="*/ 626135 h 626745"/>
              <a:gd name="T6" fmla="*/ 12191695 w 12192000"/>
              <a:gd name="T7" fmla="*/ 626135 h 626745"/>
              <a:gd name="T8" fmla="*/ 12191695 w 12192000"/>
              <a:gd name="T9" fmla="*/ 0 h 626745"/>
            </a:gdLst>
            <a:ahLst/>
            <a:cxnLst>
              <a:cxn ang="0">
                <a:pos x="T0" y="T1"/>
              </a:cxn>
              <a:cxn ang="0">
                <a:pos x="T2" y="T3"/>
              </a:cxn>
              <a:cxn ang="0">
                <a:pos x="T4" y="T5"/>
              </a:cxn>
              <a:cxn ang="0">
                <a:pos x="T6" y="T7"/>
              </a:cxn>
              <a:cxn ang="0">
                <a:pos x="T8" y="T9"/>
              </a:cxn>
            </a:cxnLst>
            <a:rect l="0" t="0" r="r" b="b"/>
            <a:pathLst>
              <a:path w="12192000" h="626745">
                <a:moveTo>
                  <a:pt x="12191695" y="0"/>
                </a:moveTo>
                <a:lnTo>
                  <a:pt x="0" y="0"/>
                </a:lnTo>
                <a:lnTo>
                  <a:pt x="0" y="626135"/>
                </a:lnTo>
                <a:lnTo>
                  <a:pt x="12191695" y="626135"/>
                </a:lnTo>
                <a:lnTo>
                  <a:pt x="12191695" y="0"/>
                </a:lnTo>
                <a:close/>
              </a:path>
            </a:pathLst>
          </a:custGeom>
          <a:solidFill>
            <a:srgbClr val="1A5E7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pic>
        <p:nvPicPr>
          <p:cNvPr id="2" name="object 2">
            <a:extLst>
              <a:ext uri="{FF2B5EF4-FFF2-40B4-BE49-F238E27FC236}">
                <a16:creationId xmlns:a16="http://schemas.microsoft.com/office/drawing/2014/main" id="{6FD96B71-A4B0-1205-BB86-8DA3F400B1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4788" y="0"/>
            <a:ext cx="4367212" cy="546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object 3" hidden="1">
            <a:extLst>
              <a:ext uri="{FF2B5EF4-FFF2-40B4-BE49-F238E27FC236}">
                <a16:creationId xmlns:a16="http://schemas.microsoft.com/office/drawing/2014/main" id="{0185E760-3ACB-186F-BA3F-30B97C810F8A}"/>
              </a:ext>
            </a:extLst>
          </p:cNvPr>
          <p:cNvGrpSpPr>
            <a:grpSpLocks/>
          </p:cNvGrpSpPr>
          <p:nvPr/>
        </p:nvGrpSpPr>
        <p:grpSpPr bwMode="auto">
          <a:xfrm>
            <a:off x="0" y="0"/>
            <a:ext cx="12192000" cy="6858000"/>
            <a:chOff x="0" y="0"/>
            <a:chExt cx="12191974" cy="6858000"/>
          </a:xfrm>
        </p:grpSpPr>
        <p:pic>
          <p:nvPicPr>
            <p:cNvPr id="4" name="object 4">
              <a:extLst>
                <a:ext uri="{FF2B5EF4-FFF2-40B4-BE49-F238E27FC236}">
                  <a16:creationId xmlns:a16="http://schemas.microsoft.com/office/drawing/2014/main" id="{EA19B024-3D50-F92A-149C-B048FE3F66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0096" y="860767"/>
              <a:ext cx="3750398" cy="32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a:extLst>
                <a:ext uri="{FF2B5EF4-FFF2-40B4-BE49-F238E27FC236}">
                  <a16:creationId xmlns:a16="http://schemas.microsoft.com/office/drawing/2014/main" id="{9C1D29DA-2819-0CEB-1DFB-56C176D6F17B}"/>
                </a:ext>
              </a:extLst>
            </p:cNvPr>
            <p:cNvSpPr>
              <a:spLocks/>
            </p:cNvSpPr>
            <p:nvPr/>
          </p:nvSpPr>
          <p:spPr bwMode="auto">
            <a:xfrm>
              <a:off x="22199" y="0"/>
              <a:ext cx="12169775" cy="6858000"/>
            </a:xfrm>
            <a:custGeom>
              <a:avLst/>
              <a:gdLst>
                <a:gd name="T0" fmla="*/ 12169483 w 12169775"/>
                <a:gd name="T1" fmla="*/ 857605 h 6858000"/>
                <a:gd name="T2" fmla="*/ 7661072 w 12169775"/>
                <a:gd name="T3" fmla="*/ 857605 h 6858000"/>
                <a:gd name="T4" fmla="*/ 7661072 w 12169775"/>
                <a:gd name="T5" fmla="*/ 0 h 6858000"/>
                <a:gd name="T6" fmla="*/ 7654722 w 12169775"/>
                <a:gd name="T7" fmla="*/ 0 h 6858000"/>
                <a:gd name="T8" fmla="*/ 7654722 w 12169775"/>
                <a:gd name="T9" fmla="*/ 857605 h 6858000"/>
                <a:gd name="T10" fmla="*/ 0 w 12169775"/>
                <a:gd name="T11" fmla="*/ 857605 h 6858000"/>
                <a:gd name="T12" fmla="*/ 0 w 12169775"/>
                <a:gd name="T13" fmla="*/ 863955 h 6858000"/>
                <a:gd name="T14" fmla="*/ 7654722 w 12169775"/>
                <a:gd name="T15" fmla="*/ 863955 h 6858000"/>
                <a:gd name="T16" fmla="*/ 7654722 w 12169775"/>
                <a:gd name="T17" fmla="*/ 6858000 h 6858000"/>
                <a:gd name="T18" fmla="*/ 7661072 w 12169775"/>
                <a:gd name="T19" fmla="*/ 6858000 h 6858000"/>
                <a:gd name="T20" fmla="*/ 7661072 w 12169775"/>
                <a:gd name="T21" fmla="*/ 863955 h 6858000"/>
                <a:gd name="T22" fmla="*/ 12169483 w 12169775"/>
                <a:gd name="T23" fmla="*/ 863955 h 6858000"/>
                <a:gd name="T24" fmla="*/ 12169483 w 12169775"/>
                <a:gd name="T25" fmla="*/ 857605 h 685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69775" h="6858000">
                  <a:moveTo>
                    <a:pt x="12169483" y="857605"/>
                  </a:moveTo>
                  <a:lnTo>
                    <a:pt x="7661072" y="857605"/>
                  </a:lnTo>
                  <a:lnTo>
                    <a:pt x="7661072" y="0"/>
                  </a:lnTo>
                  <a:lnTo>
                    <a:pt x="7654722" y="0"/>
                  </a:lnTo>
                  <a:lnTo>
                    <a:pt x="7654722" y="857605"/>
                  </a:lnTo>
                  <a:lnTo>
                    <a:pt x="0" y="857605"/>
                  </a:lnTo>
                  <a:lnTo>
                    <a:pt x="0" y="863955"/>
                  </a:lnTo>
                  <a:lnTo>
                    <a:pt x="7654722" y="863955"/>
                  </a:lnTo>
                  <a:lnTo>
                    <a:pt x="7654722" y="6858000"/>
                  </a:lnTo>
                  <a:lnTo>
                    <a:pt x="7661072" y="6858000"/>
                  </a:lnTo>
                  <a:lnTo>
                    <a:pt x="7661072" y="863955"/>
                  </a:lnTo>
                  <a:lnTo>
                    <a:pt x="12169483" y="863955"/>
                  </a:lnTo>
                  <a:lnTo>
                    <a:pt x="12169483" y="8576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 name="object 6">
              <a:extLst>
                <a:ext uri="{FF2B5EF4-FFF2-40B4-BE49-F238E27FC236}">
                  <a16:creationId xmlns:a16="http://schemas.microsoft.com/office/drawing/2014/main" id="{E15C3496-ED18-8A47-5AED-C190144BD372}"/>
                </a:ext>
              </a:extLst>
            </p:cNvPr>
            <p:cNvSpPr>
              <a:spLocks/>
            </p:cNvSpPr>
            <p:nvPr/>
          </p:nvSpPr>
          <p:spPr bwMode="auto">
            <a:xfrm>
              <a:off x="0" y="4130922"/>
              <a:ext cx="12172950" cy="0"/>
            </a:xfrm>
            <a:custGeom>
              <a:avLst/>
              <a:gdLst>
                <a:gd name="T0" fmla="*/ 12172772 w 12172950"/>
                <a:gd name="T1" fmla="*/ 0 w 12172950"/>
              </a:gdLst>
              <a:ahLst/>
              <a:cxnLst>
                <a:cxn ang="0">
                  <a:pos x="T0" y="0"/>
                </a:cxn>
                <a:cxn ang="0">
                  <a:pos x="T1" y="0"/>
                </a:cxn>
              </a:cxnLst>
              <a:rect l="0" t="0" r="r" b="b"/>
              <a:pathLst>
                <a:path w="12172950">
                  <a:moveTo>
                    <a:pt x="12172772" y="0"/>
                  </a:moveTo>
                  <a:lnTo>
                    <a:pt x="0" y="0"/>
                  </a:lnTo>
                </a:path>
              </a:pathLst>
            </a:custGeom>
            <a:noFill/>
            <a:ln w="635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 name="object 7">
              <a:extLst>
                <a:ext uri="{FF2B5EF4-FFF2-40B4-BE49-F238E27FC236}">
                  <a16:creationId xmlns:a16="http://schemas.microsoft.com/office/drawing/2014/main" id="{C8BCF109-EC63-B042-75E8-BBDEFB0278B2}"/>
                </a:ext>
              </a:extLst>
            </p:cNvPr>
            <p:cNvSpPr>
              <a:spLocks/>
            </p:cNvSpPr>
            <p:nvPr/>
          </p:nvSpPr>
          <p:spPr bwMode="auto">
            <a:xfrm>
              <a:off x="11430891" y="0"/>
              <a:ext cx="6350" cy="6858000"/>
            </a:xfrm>
            <a:custGeom>
              <a:avLst/>
              <a:gdLst>
                <a:gd name="T0" fmla="*/ 0 w 6350"/>
                <a:gd name="T1" fmla="*/ 6858000 h 6858000"/>
                <a:gd name="T2" fmla="*/ 6350 w 6350"/>
                <a:gd name="T3" fmla="*/ 6858000 h 6858000"/>
                <a:gd name="T4" fmla="*/ 6350 w 6350"/>
                <a:gd name="T5" fmla="*/ 0 h 6858000"/>
                <a:gd name="T6" fmla="*/ 0 w 6350"/>
                <a:gd name="T7" fmla="*/ 0 h 6858000"/>
                <a:gd name="T8" fmla="*/ 0 w 6350"/>
                <a:gd name="T9" fmla="*/ 6858000 h 6858000"/>
              </a:gdLst>
              <a:ahLst/>
              <a:cxnLst>
                <a:cxn ang="0">
                  <a:pos x="T0" y="T1"/>
                </a:cxn>
                <a:cxn ang="0">
                  <a:pos x="T2" y="T3"/>
                </a:cxn>
                <a:cxn ang="0">
                  <a:pos x="T4" y="T5"/>
                </a:cxn>
                <a:cxn ang="0">
                  <a:pos x="T6" y="T7"/>
                </a:cxn>
                <a:cxn ang="0">
                  <a:pos x="T8" y="T9"/>
                </a:cxn>
              </a:cxnLst>
              <a:rect l="0" t="0" r="r" b="b"/>
              <a:pathLst>
                <a:path w="6350" h="6858000">
                  <a:moveTo>
                    <a:pt x="0" y="6858000"/>
                  </a:moveTo>
                  <a:lnTo>
                    <a:pt x="6350" y="6858000"/>
                  </a:lnTo>
                  <a:lnTo>
                    <a:pt x="6350" y="0"/>
                  </a:lnTo>
                  <a:lnTo>
                    <a:pt x="0" y="0"/>
                  </a:lnTo>
                  <a:lnTo>
                    <a:pt x="0" y="68580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8" name="object 8">
              <a:extLst>
                <a:ext uri="{FF2B5EF4-FFF2-40B4-BE49-F238E27FC236}">
                  <a16:creationId xmlns:a16="http://schemas.microsoft.com/office/drawing/2014/main" id="{AB7EA4E8-6053-4971-0A32-FE11FBDD8E24}"/>
                </a:ext>
              </a:extLst>
            </p:cNvPr>
            <p:cNvSpPr>
              <a:spLocks/>
            </p:cNvSpPr>
            <p:nvPr/>
          </p:nvSpPr>
          <p:spPr bwMode="auto">
            <a:xfrm>
              <a:off x="7358189" y="538441"/>
              <a:ext cx="4398010" cy="3915410"/>
            </a:xfrm>
            <a:custGeom>
              <a:avLst/>
              <a:gdLst>
                <a:gd name="T0" fmla="*/ 643788 w 4398009"/>
                <a:gd name="T1" fmla="*/ 3593312 h 3915410"/>
                <a:gd name="T2" fmla="*/ 339966 w 4398009"/>
                <a:gd name="T3" fmla="*/ 3569944 h 3915410"/>
                <a:gd name="T4" fmla="*/ 321932 w 4398009"/>
                <a:gd name="T5" fmla="*/ 3270351 h 3915410"/>
                <a:gd name="T6" fmla="*/ 303834 w 4398009"/>
                <a:gd name="T7" fmla="*/ 3569944 h 3915410"/>
                <a:gd name="T8" fmla="*/ 0 w 4398009"/>
                <a:gd name="T9" fmla="*/ 3593312 h 3915410"/>
                <a:gd name="T10" fmla="*/ 303834 w 4398009"/>
                <a:gd name="T11" fmla="*/ 3616693 h 3915410"/>
                <a:gd name="T12" fmla="*/ 321932 w 4398009"/>
                <a:gd name="T13" fmla="*/ 3915003 h 3915410"/>
                <a:gd name="T14" fmla="*/ 339966 w 4398009"/>
                <a:gd name="T15" fmla="*/ 3616693 h 3915410"/>
                <a:gd name="T16" fmla="*/ 643788 w 4398009"/>
                <a:gd name="T17" fmla="*/ 3593312 h 3915410"/>
                <a:gd name="T18" fmla="*/ 643788 w 4398009"/>
                <a:gd name="T19" fmla="*/ 322961 h 3915410"/>
                <a:gd name="T20" fmla="*/ 339966 w 4398009"/>
                <a:gd name="T21" fmla="*/ 299593 h 3915410"/>
                <a:gd name="T22" fmla="*/ 321932 w 4398009"/>
                <a:gd name="T23" fmla="*/ 0 h 3915410"/>
                <a:gd name="T24" fmla="*/ 303834 w 4398009"/>
                <a:gd name="T25" fmla="*/ 299593 h 3915410"/>
                <a:gd name="T26" fmla="*/ 0 w 4398009"/>
                <a:gd name="T27" fmla="*/ 322961 h 3915410"/>
                <a:gd name="T28" fmla="*/ 303834 w 4398009"/>
                <a:gd name="T29" fmla="*/ 346341 h 3915410"/>
                <a:gd name="T30" fmla="*/ 321932 w 4398009"/>
                <a:gd name="T31" fmla="*/ 644652 h 3915410"/>
                <a:gd name="T32" fmla="*/ 339966 w 4398009"/>
                <a:gd name="T33" fmla="*/ 346341 h 3915410"/>
                <a:gd name="T34" fmla="*/ 643788 w 4398009"/>
                <a:gd name="T35" fmla="*/ 322961 h 3915410"/>
                <a:gd name="T36" fmla="*/ 4397768 w 4398009"/>
                <a:gd name="T37" fmla="*/ 3593312 h 3915410"/>
                <a:gd name="T38" fmla="*/ 4093946 w 4398009"/>
                <a:gd name="T39" fmla="*/ 3569944 h 3915410"/>
                <a:gd name="T40" fmla="*/ 4075912 w 4398009"/>
                <a:gd name="T41" fmla="*/ 3270351 h 3915410"/>
                <a:gd name="T42" fmla="*/ 4057815 w 4398009"/>
                <a:gd name="T43" fmla="*/ 3569944 h 3915410"/>
                <a:gd name="T44" fmla="*/ 3753980 w 4398009"/>
                <a:gd name="T45" fmla="*/ 3593312 h 3915410"/>
                <a:gd name="T46" fmla="*/ 4057815 w 4398009"/>
                <a:gd name="T47" fmla="*/ 3616693 h 3915410"/>
                <a:gd name="T48" fmla="*/ 4075912 w 4398009"/>
                <a:gd name="T49" fmla="*/ 3915003 h 3915410"/>
                <a:gd name="T50" fmla="*/ 4093946 w 4398009"/>
                <a:gd name="T51" fmla="*/ 3616693 h 3915410"/>
                <a:gd name="T52" fmla="*/ 4397768 w 4398009"/>
                <a:gd name="T53" fmla="*/ 3593312 h 3915410"/>
                <a:gd name="T54" fmla="*/ 4397768 w 4398009"/>
                <a:gd name="T55" fmla="*/ 322961 h 3915410"/>
                <a:gd name="T56" fmla="*/ 4093946 w 4398009"/>
                <a:gd name="T57" fmla="*/ 299593 h 3915410"/>
                <a:gd name="T58" fmla="*/ 4075912 w 4398009"/>
                <a:gd name="T59" fmla="*/ 0 h 3915410"/>
                <a:gd name="T60" fmla="*/ 4057815 w 4398009"/>
                <a:gd name="T61" fmla="*/ 299593 h 3915410"/>
                <a:gd name="T62" fmla="*/ 3753980 w 4398009"/>
                <a:gd name="T63" fmla="*/ 322961 h 3915410"/>
                <a:gd name="T64" fmla="*/ 4057815 w 4398009"/>
                <a:gd name="T65" fmla="*/ 346341 h 3915410"/>
                <a:gd name="T66" fmla="*/ 4075912 w 4398009"/>
                <a:gd name="T67" fmla="*/ 644652 h 3915410"/>
                <a:gd name="T68" fmla="*/ 4093946 w 4398009"/>
                <a:gd name="T69" fmla="*/ 346341 h 3915410"/>
                <a:gd name="T70" fmla="*/ 4397768 w 4398009"/>
                <a:gd name="T71" fmla="*/ 322961 h 3915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98009" h="3915410">
                  <a:moveTo>
                    <a:pt x="643788" y="3593312"/>
                  </a:moveTo>
                  <a:lnTo>
                    <a:pt x="339966" y="3569944"/>
                  </a:lnTo>
                  <a:lnTo>
                    <a:pt x="321932" y="3270351"/>
                  </a:lnTo>
                  <a:lnTo>
                    <a:pt x="303834" y="3569944"/>
                  </a:lnTo>
                  <a:lnTo>
                    <a:pt x="0" y="3593312"/>
                  </a:lnTo>
                  <a:lnTo>
                    <a:pt x="303834" y="3616693"/>
                  </a:lnTo>
                  <a:lnTo>
                    <a:pt x="321932" y="3915003"/>
                  </a:lnTo>
                  <a:lnTo>
                    <a:pt x="339966" y="3616693"/>
                  </a:lnTo>
                  <a:lnTo>
                    <a:pt x="643788" y="3593312"/>
                  </a:lnTo>
                  <a:close/>
                </a:path>
                <a:path w="4398009" h="3915410">
                  <a:moveTo>
                    <a:pt x="643788" y="322961"/>
                  </a:moveTo>
                  <a:lnTo>
                    <a:pt x="339966" y="299593"/>
                  </a:lnTo>
                  <a:lnTo>
                    <a:pt x="321932" y="0"/>
                  </a:lnTo>
                  <a:lnTo>
                    <a:pt x="303834" y="299593"/>
                  </a:lnTo>
                  <a:lnTo>
                    <a:pt x="0" y="322961"/>
                  </a:lnTo>
                  <a:lnTo>
                    <a:pt x="303834" y="346341"/>
                  </a:lnTo>
                  <a:lnTo>
                    <a:pt x="321932" y="644652"/>
                  </a:lnTo>
                  <a:lnTo>
                    <a:pt x="339966" y="346341"/>
                  </a:lnTo>
                  <a:lnTo>
                    <a:pt x="643788" y="322961"/>
                  </a:lnTo>
                  <a:close/>
                </a:path>
                <a:path w="4398009" h="3915410">
                  <a:moveTo>
                    <a:pt x="4397768" y="3593312"/>
                  </a:moveTo>
                  <a:lnTo>
                    <a:pt x="4093946" y="3569944"/>
                  </a:lnTo>
                  <a:lnTo>
                    <a:pt x="4075912" y="3270351"/>
                  </a:lnTo>
                  <a:lnTo>
                    <a:pt x="4057815" y="3569944"/>
                  </a:lnTo>
                  <a:lnTo>
                    <a:pt x="3753980" y="3593312"/>
                  </a:lnTo>
                  <a:lnTo>
                    <a:pt x="4057815" y="3616693"/>
                  </a:lnTo>
                  <a:lnTo>
                    <a:pt x="4075912" y="3915003"/>
                  </a:lnTo>
                  <a:lnTo>
                    <a:pt x="4093946" y="3616693"/>
                  </a:lnTo>
                  <a:lnTo>
                    <a:pt x="4397768" y="3593312"/>
                  </a:lnTo>
                  <a:close/>
                </a:path>
                <a:path w="4398009" h="3915410">
                  <a:moveTo>
                    <a:pt x="4397768" y="322961"/>
                  </a:moveTo>
                  <a:lnTo>
                    <a:pt x="4093946" y="299593"/>
                  </a:lnTo>
                  <a:lnTo>
                    <a:pt x="4075912" y="0"/>
                  </a:lnTo>
                  <a:lnTo>
                    <a:pt x="4057815" y="299593"/>
                  </a:lnTo>
                  <a:lnTo>
                    <a:pt x="3753980" y="322961"/>
                  </a:lnTo>
                  <a:lnTo>
                    <a:pt x="4057815" y="346341"/>
                  </a:lnTo>
                  <a:lnTo>
                    <a:pt x="4075912" y="644652"/>
                  </a:lnTo>
                  <a:lnTo>
                    <a:pt x="4093946" y="346341"/>
                  </a:lnTo>
                  <a:lnTo>
                    <a:pt x="4397768" y="3229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pic>
        <p:nvPicPr>
          <p:cNvPr id="9" name="object 4" hidden="1">
            <a:extLst>
              <a:ext uri="{FF2B5EF4-FFF2-40B4-BE49-F238E27FC236}">
                <a16:creationId xmlns:a16="http://schemas.microsoft.com/office/drawing/2014/main" id="{163DE79C-92CF-DA95-162E-A29EFF3342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0800" y="-3175"/>
            <a:ext cx="452437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bject 11">
            <a:extLst>
              <a:ext uri="{FF2B5EF4-FFF2-40B4-BE49-F238E27FC236}">
                <a16:creationId xmlns:a16="http://schemas.microsoft.com/office/drawing/2014/main" id="{F57BE385-53E1-8528-CE12-832A5A23C494}"/>
              </a:ext>
            </a:extLst>
          </p:cNvPr>
          <p:cNvSpPr txBox="1"/>
          <p:nvPr/>
        </p:nvSpPr>
        <p:spPr>
          <a:xfrm>
            <a:off x="10769600" y="6456363"/>
            <a:ext cx="1217613" cy="177800"/>
          </a:xfrm>
          <a:prstGeom prst="rect">
            <a:avLst/>
          </a:prstGeom>
        </p:spPr>
        <p:txBody>
          <a:bodyPr lIns="0" tIns="6985" rIns="0" bIns="0">
            <a:spAutoFit/>
          </a:bodyPr>
          <a:lstStyle/>
          <a:p>
            <a:pPr marL="12700" eaLnBrk="1" fontAlgn="auto" hangingPunct="1">
              <a:spcBef>
                <a:spcPts val="55"/>
              </a:spcBef>
              <a:spcAft>
                <a:spcPts val="0"/>
              </a:spcAft>
              <a:defRPr/>
            </a:pPr>
            <a:r>
              <a:rPr sz="1000" kern="0" dirty="0">
                <a:solidFill>
                  <a:srgbClr val="EDF1F1"/>
                </a:solidFill>
                <a:latin typeface="Trade Gothic Next"/>
                <a:cs typeface="Trade Gothic Next"/>
              </a:rPr>
              <a:t>AgWest</a:t>
            </a:r>
            <a:r>
              <a:rPr sz="1000" kern="0" spc="225" dirty="0">
                <a:solidFill>
                  <a:srgbClr val="EDF1F1"/>
                </a:solidFill>
                <a:latin typeface="Trade Gothic Next"/>
                <a:cs typeface="Trade Gothic Next"/>
              </a:rPr>
              <a:t> </a:t>
            </a:r>
            <a:r>
              <a:rPr sz="1000" kern="0" dirty="0">
                <a:solidFill>
                  <a:srgbClr val="EDF1F1"/>
                </a:solidFill>
                <a:latin typeface="Trade Gothic Next"/>
                <a:cs typeface="Trade Gothic Next"/>
              </a:rPr>
              <a:t>Farm</a:t>
            </a:r>
            <a:r>
              <a:rPr sz="1000" kern="0" spc="225" dirty="0">
                <a:solidFill>
                  <a:srgbClr val="EDF1F1"/>
                </a:solidFill>
                <a:latin typeface="Trade Gothic Next"/>
                <a:cs typeface="Trade Gothic Next"/>
              </a:rPr>
              <a:t> </a:t>
            </a:r>
            <a:r>
              <a:rPr sz="1000" kern="0" spc="40" dirty="0">
                <a:solidFill>
                  <a:srgbClr val="EDF1F1"/>
                </a:solidFill>
                <a:latin typeface="Trade Gothic Next"/>
                <a:cs typeface="Trade Gothic Next"/>
              </a:rPr>
              <a:t>Credit</a:t>
            </a:r>
            <a:endParaRPr sz="1000" kern="0" dirty="0">
              <a:solidFill>
                <a:sysClr val="windowText" lastClr="000000"/>
              </a:solidFill>
              <a:latin typeface="Trade Gothic Next"/>
              <a:cs typeface="Trade Gothic Next"/>
            </a:endParaRPr>
          </a:p>
        </p:txBody>
      </p:sp>
      <p:sp>
        <p:nvSpPr>
          <p:cNvPr id="19" name="Picture Placeholder 18"/>
          <p:cNvSpPr>
            <a:spLocks noGrp="1"/>
          </p:cNvSpPr>
          <p:nvPr>
            <p:ph type="pic" sz="quarter" idx="15"/>
          </p:nvPr>
        </p:nvSpPr>
        <p:spPr>
          <a:xfrm flipH="1">
            <a:off x="7022070" y="934378"/>
            <a:ext cx="3561754" cy="3569163"/>
          </a:xfrm>
          <a:custGeom>
            <a:avLst/>
            <a:gdLst>
              <a:gd name="connsiteX0" fmla="*/ 4152123 w 4275861"/>
              <a:gd name="connsiteY0" fmla="*/ 0 h 3734912"/>
              <a:gd name="connsiteX1" fmla="*/ 0 w 4275861"/>
              <a:gd name="connsiteY1" fmla="*/ 0 h 3734912"/>
              <a:gd name="connsiteX2" fmla="*/ 0 w 4275861"/>
              <a:gd name="connsiteY2" fmla="*/ 3734912 h 3734912"/>
              <a:gd name="connsiteX3" fmla="*/ 4275861 w 4275861"/>
              <a:gd name="connsiteY3" fmla="*/ 3734912 h 3734912"/>
              <a:gd name="connsiteX4" fmla="*/ 4275861 w 4275861"/>
              <a:gd name="connsiteY4" fmla="*/ 123738 h 3734912"/>
              <a:gd name="connsiteX5" fmla="*/ 4152123 w 4275861"/>
              <a:gd name="connsiteY5" fmla="*/ 0 h 373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5861" h="3734912">
                <a:moveTo>
                  <a:pt x="4152123" y="0"/>
                </a:moveTo>
                <a:lnTo>
                  <a:pt x="0" y="0"/>
                </a:lnTo>
                <a:lnTo>
                  <a:pt x="0" y="3734912"/>
                </a:lnTo>
                <a:lnTo>
                  <a:pt x="4275861" y="3734912"/>
                </a:lnTo>
                <a:lnTo>
                  <a:pt x="4275861" y="123738"/>
                </a:lnTo>
                <a:cubicBezTo>
                  <a:pt x="4275861" y="55399"/>
                  <a:pt x="4220462" y="0"/>
                  <a:pt x="4152123" y="0"/>
                </a:cubicBezTo>
                <a:close/>
              </a:path>
            </a:pathLst>
          </a:custGeom>
          <a:solidFill>
            <a:schemeClr val="bg1">
              <a:lumMod val="75000"/>
            </a:schemeClr>
          </a:solidFill>
          <a:effectLst>
            <a:outerShdw blurRad="381000" dist="177800" dir="2700000" algn="tl" rotWithShape="0">
              <a:prstClr val="black">
                <a:alpha val="25000"/>
              </a:prstClr>
            </a:outerShdw>
          </a:effectLst>
        </p:spPr>
        <p:txBody>
          <a:bodyPr rtlCol="0">
            <a:noAutofit/>
          </a:bodyPr>
          <a:lstStyle/>
          <a:p>
            <a:pPr lvl="0"/>
            <a:endParaRPr lang="en-US" noProof="0" dirty="0"/>
          </a:p>
        </p:txBody>
      </p:sp>
      <p:sp>
        <p:nvSpPr>
          <p:cNvPr id="23" name="Text Placeholder 55"/>
          <p:cNvSpPr>
            <a:spLocks noGrp="1"/>
          </p:cNvSpPr>
          <p:nvPr>
            <p:ph type="body" sz="quarter" idx="18"/>
          </p:nvPr>
        </p:nvSpPr>
        <p:spPr>
          <a:xfrm>
            <a:off x="381024" y="420851"/>
            <a:ext cx="4680999" cy="1403444"/>
          </a:xfrm>
        </p:spPr>
        <p:txBody>
          <a:bodyPr anchor="ctr">
            <a:noAutofit/>
          </a:bodyPr>
          <a:lstStyle>
            <a:lvl1pPr marL="0" indent="0">
              <a:buNone/>
              <a:defRPr sz="4000">
                <a:solidFill>
                  <a:schemeClr val="tx1"/>
                </a:solidFill>
                <a:latin typeface="Sitka Display"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4" name="Text Placeholder 12"/>
          <p:cNvSpPr>
            <a:spLocks noGrp="1"/>
          </p:cNvSpPr>
          <p:nvPr>
            <p:ph type="body" sz="quarter" idx="20"/>
          </p:nvPr>
        </p:nvSpPr>
        <p:spPr>
          <a:xfrm>
            <a:off x="381000" y="1752599"/>
            <a:ext cx="4681024" cy="872937"/>
          </a:xfrm>
        </p:spPr>
        <p:txBody>
          <a:bodyPr>
            <a:normAutofit/>
          </a:bodyPr>
          <a:lstStyle>
            <a:lvl1pPr marL="0" indent="0">
              <a:buNone/>
              <a:defRPr sz="1600" b="0" i="0">
                <a:solidFill>
                  <a:srgbClr val="5D5D5E"/>
                </a:solidFill>
                <a:latin typeface="Trade Gothic Next Light" panose="020B0403040303020004" pitchFamily="34" charset="0"/>
              </a:defRPr>
            </a:lvl1pPr>
            <a:lvl2pPr marL="247650" indent="-247650">
              <a:tabLst/>
              <a:defRPr sz="1000">
                <a:latin typeface="Trade Gothic Next" panose="020B0503040303020004" pitchFamily="34" charset="0"/>
              </a:defRPr>
            </a:lvl2pPr>
          </a:lstStyle>
          <a:p>
            <a:pPr lvl="0"/>
            <a:r>
              <a:rPr lang="en-US"/>
              <a:t>Click to edit Master text styles</a:t>
            </a:r>
          </a:p>
        </p:txBody>
      </p:sp>
      <p:sp>
        <p:nvSpPr>
          <p:cNvPr id="26" name="Text Placeholder 12"/>
          <p:cNvSpPr>
            <a:spLocks noGrp="1"/>
          </p:cNvSpPr>
          <p:nvPr>
            <p:ph type="body" sz="quarter" idx="21"/>
          </p:nvPr>
        </p:nvSpPr>
        <p:spPr>
          <a:xfrm>
            <a:off x="381000" y="2844057"/>
            <a:ext cx="4681024" cy="2697572"/>
          </a:xfrm>
        </p:spPr>
        <p:txBody>
          <a:bodyPr numCol="2" spcCol="274320">
            <a:noAutofit/>
          </a:bodyPr>
          <a:lstStyle>
            <a:lvl1pPr marL="285750" indent="-285750">
              <a:buFont typeface="Arial" panose="020B0604020202020204" pitchFamily="34" charset="0"/>
              <a:buChar char="•"/>
              <a:tabLst/>
              <a:defRPr sz="1600" b="0" i="0">
                <a:solidFill>
                  <a:srgbClr val="5D5D5E"/>
                </a:solidFill>
                <a:latin typeface="Trade Gothic Next Light" panose="020B0403040303020004" pitchFamily="34" charset="0"/>
              </a:defRPr>
            </a:lvl1pPr>
            <a:lvl2pPr marL="247650" indent="-247650">
              <a:tabLst/>
              <a:defRPr sz="1000">
                <a:latin typeface="Trade Gothic Next" panose="020B0503040303020004" pitchFamily="34" charset="0"/>
              </a:defRPr>
            </a:lvl2pPr>
          </a:lstStyle>
          <a:p>
            <a:pPr lvl="0"/>
            <a:r>
              <a:rPr lang="en-US" dirty="0"/>
              <a:t>Click to edit Master text styles</a:t>
            </a:r>
          </a:p>
        </p:txBody>
      </p:sp>
      <p:sp>
        <p:nvSpPr>
          <p:cNvPr id="12" name="Slide Number Placeholder 5">
            <a:extLst>
              <a:ext uri="{FF2B5EF4-FFF2-40B4-BE49-F238E27FC236}">
                <a16:creationId xmlns:a16="http://schemas.microsoft.com/office/drawing/2014/main" id="{AABF0E6F-5A3F-B872-9F9C-1E99F420A5FB}"/>
              </a:ext>
            </a:extLst>
          </p:cNvPr>
          <p:cNvSpPr>
            <a:spLocks noGrp="1" noChangeArrowheads="1"/>
          </p:cNvSpPr>
          <p:nvPr>
            <p:ph type="sldNum" sz="quarter" idx="22"/>
          </p:nvPr>
        </p:nvSpPr>
        <p:spPr>
          <a:xfrm>
            <a:off x="196850" y="6356350"/>
            <a:ext cx="565150" cy="365125"/>
          </a:xfrm>
        </p:spPr>
        <p:txBody>
          <a:bodyPr/>
          <a:lstStyle>
            <a:lvl1pPr algn="l">
              <a:defRPr sz="1000" b="0" i="0">
                <a:solidFill>
                  <a:schemeClr val="bg1"/>
                </a:solidFill>
                <a:latin typeface="Trade Gothic Next Light" panose="020B0403040303020004" pitchFamily="34" charset="0"/>
              </a:defRPr>
            </a:lvl1pPr>
          </a:lstStyle>
          <a:p>
            <a:fld id="{195633A1-9FC7-9A46-B1F8-AD562939C1B8}" type="slidenum">
              <a:rPr lang="en-US" altLang="en-US" smtClean="0"/>
              <a:pPr/>
              <a:t>‹#›</a:t>
            </a:fld>
            <a:endParaRPr lang="en-US" altLang="en-US" dirty="0"/>
          </a:p>
        </p:txBody>
      </p:sp>
    </p:spTree>
    <p:extLst>
      <p:ext uri="{BB962C8B-B14F-4D97-AF65-F5344CB8AC3E}">
        <p14:creationId xmlns:p14="http://schemas.microsoft.com/office/powerpoint/2010/main" val="3584685019"/>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End Slide">
    <p:bg>
      <p:bgPr>
        <a:solidFill>
          <a:srgbClr val="401F20"/>
        </a:solidFill>
        <a:effectLst/>
      </p:bgPr>
    </p:bg>
    <p:spTree>
      <p:nvGrpSpPr>
        <p:cNvPr id="1" name=""/>
        <p:cNvGrpSpPr/>
        <p:nvPr/>
      </p:nvGrpSpPr>
      <p:grpSpPr>
        <a:xfrm>
          <a:off x="0" y="0"/>
          <a:ext cx="0" cy="0"/>
          <a:chOff x="0" y="0"/>
          <a:chExt cx="0" cy="0"/>
        </a:xfrm>
      </p:grpSpPr>
      <p:grpSp>
        <p:nvGrpSpPr>
          <p:cNvPr id="2" name="object 3" hidden="1">
            <a:extLst>
              <a:ext uri="{FF2B5EF4-FFF2-40B4-BE49-F238E27FC236}">
                <a16:creationId xmlns:a16="http://schemas.microsoft.com/office/drawing/2014/main" id="{0DEA607E-5E7E-C836-1F0F-D256AB4F890F}"/>
              </a:ext>
            </a:extLst>
          </p:cNvPr>
          <p:cNvGrpSpPr>
            <a:grpSpLocks/>
          </p:cNvGrpSpPr>
          <p:nvPr/>
        </p:nvGrpSpPr>
        <p:grpSpPr bwMode="auto">
          <a:xfrm>
            <a:off x="0" y="0"/>
            <a:ext cx="12192000" cy="6858000"/>
            <a:chOff x="0" y="0"/>
            <a:chExt cx="12191974" cy="6858000"/>
          </a:xfrm>
        </p:grpSpPr>
        <p:pic>
          <p:nvPicPr>
            <p:cNvPr id="3" name="object 4">
              <a:extLst>
                <a:ext uri="{FF2B5EF4-FFF2-40B4-BE49-F238E27FC236}">
                  <a16:creationId xmlns:a16="http://schemas.microsoft.com/office/drawing/2014/main" id="{518FBA99-F2D9-CB5F-21F5-1B14ECFBE2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0096" y="860767"/>
              <a:ext cx="3750398" cy="32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ject 5">
              <a:extLst>
                <a:ext uri="{FF2B5EF4-FFF2-40B4-BE49-F238E27FC236}">
                  <a16:creationId xmlns:a16="http://schemas.microsoft.com/office/drawing/2014/main" id="{D5E1B125-72A8-B407-C38B-2ED1323A452C}"/>
                </a:ext>
              </a:extLst>
            </p:cNvPr>
            <p:cNvSpPr>
              <a:spLocks/>
            </p:cNvSpPr>
            <p:nvPr/>
          </p:nvSpPr>
          <p:spPr bwMode="auto">
            <a:xfrm>
              <a:off x="22199" y="0"/>
              <a:ext cx="12169775" cy="6858000"/>
            </a:xfrm>
            <a:custGeom>
              <a:avLst/>
              <a:gdLst>
                <a:gd name="T0" fmla="*/ 12169483 w 12169775"/>
                <a:gd name="T1" fmla="*/ 857605 h 6858000"/>
                <a:gd name="T2" fmla="*/ 7661072 w 12169775"/>
                <a:gd name="T3" fmla="*/ 857605 h 6858000"/>
                <a:gd name="T4" fmla="*/ 7661072 w 12169775"/>
                <a:gd name="T5" fmla="*/ 0 h 6858000"/>
                <a:gd name="T6" fmla="*/ 7654722 w 12169775"/>
                <a:gd name="T7" fmla="*/ 0 h 6858000"/>
                <a:gd name="T8" fmla="*/ 7654722 w 12169775"/>
                <a:gd name="T9" fmla="*/ 857605 h 6858000"/>
                <a:gd name="T10" fmla="*/ 0 w 12169775"/>
                <a:gd name="T11" fmla="*/ 857605 h 6858000"/>
                <a:gd name="T12" fmla="*/ 0 w 12169775"/>
                <a:gd name="T13" fmla="*/ 863955 h 6858000"/>
                <a:gd name="T14" fmla="*/ 7654722 w 12169775"/>
                <a:gd name="T15" fmla="*/ 863955 h 6858000"/>
                <a:gd name="T16" fmla="*/ 7654722 w 12169775"/>
                <a:gd name="T17" fmla="*/ 6858000 h 6858000"/>
                <a:gd name="T18" fmla="*/ 7661072 w 12169775"/>
                <a:gd name="T19" fmla="*/ 6858000 h 6858000"/>
                <a:gd name="T20" fmla="*/ 7661072 w 12169775"/>
                <a:gd name="T21" fmla="*/ 863955 h 6858000"/>
                <a:gd name="T22" fmla="*/ 12169483 w 12169775"/>
                <a:gd name="T23" fmla="*/ 863955 h 6858000"/>
                <a:gd name="T24" fmla="*/ 12169483 w 12169775"/>
                <a:gd name="T25" fmla="*/ 857605 h 685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69775" h="6858000">
                  <a:moveTo>
                    <a:pt x="12169483" y="857605"/>
                  </a:moveTo>
                  <a:lnTo>
                    <a:pt x="7661072" y="857605"/>
                  </a:lnTo>
                  <a:lnTo>
                    <a:pt x="7661072" y="0"/>
                  </a:lnTo>
                  <a:lnTo>
                    <a:pt x="7654722" y="0"/>
                  </a:lnTo>
                  <a:lnTo>
                    <a:pt x="7654722" y="857605"/>
                  </a:lnTo>
                  <a:lnTo>
                    <a:pt x="0" y="857605"/>
                  </a:lnTo>
                  <a:lnTo>
                    <a:pt x="0" y="863955"/>
                  </a:lnTo>
                  <a:lnTo>
                    <a:pt x="7654722" y="863955"/>
                  </a:lnTo>
                  <a:lnTo>
                    <a:pt x="7654722" y="6858000"/>
                  </a:lnTo>
                  <a:lnTo>
                    <a:pt x="7661072" y="6858000"/>
                  </a:lnTo>
                  <a:lnTo>
                    <a:pt x="7661072" y="863955"/>
                  </a:lnTo>
                  <a:lnTo>
                    <a:pt x="12169483" y="863955"/>
                  </a:lnTo>
                  <a:lnTo>
                    <a:pt x="12169483" y="8576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5" name="object 6">
              <a:extLst>
                <a:ext uri="{FF2B5EF4-FFF2-40B4-BE49-F238E27FC236}">
                  <a16:creationId xmlns:a16="http://schemas.microsoft.com/office/drawing/2014/main" id="{C5A55D30-6872-38A9-A561-A299E4835C8A}"/>
                </a:ext>
              </a:extLst>
            </p:cNvPr>
            <p:cNvSpPr>
              <a:spLocks/>
            </p:cNvSpPr>
            <p:nvPr/>
          </p:nvSpPr>
          <p:spPr bwMode="auto">
            <a:xfrm>
              <a:off x="0" y="4130922"/>
              <a:ext cx="12172950" cy="0"/>
            </a:xfrm>
            <a:custGeom>
              <a:avLst/>
              <a:gdLst>
                <a:gd name="T0" fmla="*/ 12172772 w 12172950"/>
                <a:gd name="T1" fmla="*/ 0 w 12172950"/>
              </a:gdLst>
              <a:ahLst/>
              <a:cxnLst>
                <a:cxn ang="0">
                  <a:pos x="T0" y="0"/>
                </a:cxn>
                <a:cxn ang="0">
                  <a:pos x="T1" y="0"/>
                </a:cxn>
              </a:cxnLst>
              <a:rect l="0" t="0" r="r" b="b"/>
              <a:pathLst>
                <a:path w="12172950">
                  <a:moveTo>
                    <a:pt x="12172772" y="0"/>
                  </a:moveTo>
                  <a:lnTo>
                    <a:pt x="0" y="0"/>
                  </a:lnTo>
                </a:path>
              </a:pathLst>
            </a:custGeom>
            <a:noFill/>
            <a:ln w="635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 name="object 7">
              <a:extLst>
                <a:ext uri="{FF2B5EF4-FFF2-40B4-BE49-F238E27FC236}">
                  <a16:creationId xmlns:a16="http://schemas.microsoft.com/office/drawing/2014/main" id="{C2A24F1C-3798-098C-1A90-45617D68817C}"/>
                </a:ext>
              </a:extLst>
            </p:cNvPr>
            <p:cNvSpPr>
              <a:spLocks/>
            </p:cNvSpPr>
            <p:nvPr/>
          </p:nvSpPr>
          <p:spPr bwMode="auto">
            <a:xfrm>
              <a:off x="11430891" y="0"/>
              <a:ext cx="6350" cy="6858000"/>
            </a:xfrm>
            <a:custGeom>
              <a:avLst/>
              <a:gdLst>
                <a:gd name="T0" fmla="*/ 0 w 6350"/>
                <a:gd name="T1" fmla="*/ 6858000 h 6858000"/>
                <a:gd name="T2" fmla="*/ 6350 w 6350"/>
                <a:gd name="T3" fmla="*/ 6858000 h 6858000"/>
                <a:gd name="T4" fmla="*/ 6350 w 6350"/>
                <a:gd name="T5" fmla="*/ 0 h 6858000"/>
                <a:gd name="T6" fmla="*/ 0 w 6350"/>
                <a:gd name="T7" fmla="*/ 0 h 6858000"/>
                <a:gd name="T8" fmla="*/ 0 w 6350"/>
                <a:gd name="T9" fmla="*/ 6858000 h 6858000"/>
              </a:gdLst>
              <a:ahLst/>
              <a:cxnLst>
                <a:cxn ang="0">
                  <a:pos x="T0" y="T1"/>
                </a:cxn>
                <a:cxn ang="0">
                  <a:pos x="T2" y="T3"/>
                </a:cxn>
                <a:cxn ang="0">
                  <a:pos x="T4" y="T5"/>
                </a:cxn>
                <a:cxn ang="0">
                  <a:pos x="T6" y="T7"/>
                </a:cxn>
                <a:cxn ang="0">
                  <a:pos x="T8" y="T9"/>
                </a:cxn>
              </a:cxnLst>
              <a:rect l="0" t="0" r="r" b="b"/>
              <a:pathLst>
                <a:path w="6350" h="6858000">
                  <a:moveTo>
                    <a:pt x="0" y="6858000"/>
                  </a:moveTo>
                  <a:lnTo>
                    <a:pt x="6350" y="6858000"/>
                  </a:lnTo>
                  <a:lnTo>
                    <a:pt x="6350" y="0"/>
                  </a:lnTo>
                  <a:lnTo>
                    <a:pt x="0" y="0"/>
                  </a:lnTo>
                  <a:lnTo>
                    <a:pt x="0" y="68580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7" name="object 8">
              <a:extLst>
                <a:ext uri="{FF2B5EF4-FFF2-40B4-BE49-F238E27FC236}">
                  <a16:creationId xmlns:a16="http://schemas.microsoft.com/office/drawing/2014/main" id="{12A350EB-F20D-B4A7-B2ED-6BD2199FE024}"/>
                </a:ext>
              </a:extLst>
            </p:cNvPr>
            <p:cNvSpPr>
              <a:spLocks/>
            </p:cNvSpPr>
            <p:nvPr/>
          </p:nvSpPr>
          <p:spPr bwMode="auto">
            <a:xfrm>
              <a:off x="7358189" y="538441"/>
              <a:ext cx="4398010" cy="3915410"/>
            </a:xfrm>
            <a:custGeom>
              <a:avLst/>
              <a:gdLst>
                <a:gd name="T0" fmla="*/ 643788 w 4398009"/>
                <a:gd name="T1" fmla="*/ 3593312 h 3915410"/>
                <a:gd name="T2" fmla="*/ 339966 w 4398009"/>
                <a:gd name="T3" fmla="*/ 3569944 h 3915410"/>
                <a:gd name="T4" fmla="*/ 321932 w 4398009"/>
                <a:gd name="T5" fmla="*/ 3270351 h 3915410"/>
                <a:gd name="T6" fmla="*/ 303834 w 4398009"/>
                <a:gd name="T7" fmla="*/ 3569944 h 3915410"/>
                <a:gd name="T8" fmla="*/ 0 w 4398009"/>
                <a:gd name="T9" fmla="*/ 3593312 h 3915410"/>
                <a:gd name="T10" fmla="*/ 303834 w 4398009"/>
                <a:gd name="T11" fmla="*/ 3616693 h 3915410"/>
                <a:gd name="T12" fmla="*/ 321932 w 4398009"/>
                <a:gd name="T13" fmla="*/ 3915003 h 3915410"/>
                <a:gd name="T14" fmla="*/ 339966 w 4398009"/>
                <a:gd name="T15" fmla="*/ 3616693 h 3915410"/>
                <a:gd name="T16" fmla="*/ 643788 w 4398009"/>
                <a:gd name="T17" fmla="*/ 3593312 h 3915410"/>
                <a:gd name="T18" fmla="*/ 643788 w 4398009"/>
                <a:gd name="T19" fmla="*/ 322961 h 3915410"/>
                <a:gd name="T20" fmla="*/ 339966 w 4398009"/>
                <a:gd name="T21" fmla="*/ 299593 h 3915410"/>
                <a:gd name="T22" fmla="*/ 321932 w 4398009"/>
                <a:gd name="T23" fmla="*/ 0 h 3915410"/>
                <a:gd name="T24" fmla="*/ 303834 w 4398009"/>
                <a:gd name="T25" fmla="*/ 299593 h 3915410"/>
                <a:gd name="T26" fmla="*/ 0 w 4398009"/>
                <a:gd name="T27" fmla="*/ 322961 h 3915410"/>
                <a:gd name="T28" fmla="*/ 303834 w 4398009"/>
                <a:gd name="T29" fmla="*/ 346341 h 3915410"/>
                <a:gd name="T30" fmla="*/ 321932 w 4398009"/>
                <a:gd name="T31" fmla="*/ 644652 h 3915410"/>
                <a:gd name="T32" fmla="*/ 339966 w 4398009"/>
                <a:gd name="T33" fmla="*/ 346341 h 3915410"/>
                <a:gd name="T34" fmla="*/ 643788 w 4398009"/>
                <a:gd name="T35" fmla="*/ 322961 h 3915410"/>
                <a:gd name="T36" fmla="*/ 4397768 w 4398009"/>
                <a:gd name="T37" fmla="*/ 3593312 h 3915410"/>
                <a:gd name="T38" fmla="*/ 4093946 w 4398009"/>
                <a:gd name="T39" fmla="*/ 3569944 h 3915410"/>
                <a:gd name="T40" fmla="*/ 4075912 w 4398009"/>
                <a:gd name="T41" fmla="*/ 3270351 h 3915410"/>
                <a:gd name="T42" fmla="*/ 4057815 w 4398009"/>
                <a:gd name="T43" fmla="*/ 3569944 h 3915410"/>
                <a:gd name="T44" fmla="*/ 3753980 w 4398009"/>
                <a:gd name="T45" fmla="*/ 3593312 h 3915410"/>
                <a:gd name="T46" fmla="*/ 4057815 w 4398009"/>
                <a:gd name="T47" fmla="*/ 3616693 h 3915410"/>
                <a:gd name="T48" fmla="*/ 4075912 w 4398009"/>
                <a:gd name="T49" fmla="*/ 3915003 h 3915410"/>
                <a:gd name="T50" fmla="*/ 4093946 w 4398009"/>
                <a:gd name="T51" fmla="*/ 3616693 h 3915410"/>
                <a:gd name="T52" fmla="*/ 4397768 w 4398009"/>
                <a:gd name="T53" fmla="*/ 3593312 h 3915410"/>
                <a:gd name="T54" fmla="*/ 4397768 w 4398009"/>
                <a:gd name="T55" fmla="*/ 322961 h 3915410"/>
                <a:gd name="T56" fmla="*/ 4093946 w 4398009"/>
                <a:gd name="T57" fmla="*/ 299593 h 3915410"/>
                <a:gd name="T58" fmla="*/ 4075912 w 4398009"/>
                <a:gd name="T59" fmla="*/ 0 h 3915410"/>
                <a:gd name="T60" fmla="*/ 4057815 w 4398009"/>
                <a:gd name="T61" fmla="*/ 299593 h 3915410"/>
                <a:gd name="T62" fmla="*/ 3753980 w 4398009"/>
                <a:gd name="T63" fmla="*/ 322961 h 3915410"/>
                <a:gd name="T64" fmla="*/ 4057815 w 4398009"/>
                <a:gd name="T65" fmla="*/ 346341 h 3915410"/>
                <a:gd name="T66" fmla="*/ 4075912 w 4398009"/>
                <a:gd name="T67" fmla="*/ 644652 h 3915410"/>
                <a:gd name="T68" fmla="*/ 4093946 w 4398009"/>
                <a:gd name="T69" fmla="*/ 346341 h 3915410"/>
                <a:gd name="T70" fmla="*/ 4397768 w 4398009"/>
                <a:gd name="T71" fmla="*/ 322961 h 3915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98009" h="3915410">
                  <a:moveTo>
                    <a:pt x="643788" y="3593312"/>
                  </a:moveTo>
                  <a:lnTo>
                    <a:pt x="339966" y="3569944"/>
                  </a:lnTo>
                  <a:lnTo>
                    <a:pt x="321932" y="3270351"/>
                  </a:lnTo>
                  <a:lnTo>
                    <a:pt x="303834" y="3569944"/>
                  </a:lnTo>
                  <a:lnTo>
                    <a:pt x="0" y="3593312"/>
                  </a:lnTo>
                  <a:lnTo>
                    <a:pt x="303834" y="3616693"/>
                  </a:lnTo>
                  <a:lnTo>
                    <a:pt x="321932" y="3915003"/>
                  </a:lnTo>
                  <a:lnTo>
                    <a:pt x="339966" y="3616693"/>
                  </a:lnTo>
                  <a:lnTo>
                    <a:pt x="643788" y="3593312"/>
                  </a:lnTo>
                  <a:close/>
                </a:path>
                <a:path w="4398009" h="3915410">
                  <a:moveTo>
                    <a:pt x="643788" y="322961"/>
                  </a:moveTo>
                  <a:lnTo>
                    <a:pt x="339966" y="299593"/>
                  </a:lnTo>
                  <a:lnTo>
                    <a:pt x="321932" y="0"/>
                  </a:lnTo>
                  <a:lnTo>
                    <a:pt x="303834" y="299593"/>
                  </a:lnTo>
                  <a:lnTo>
                    <a:pt x="0" y="322961"/>
                  </a:lnTo>
                  <a:lnTo>
                    <a:pt x="303834" y="346341"/>
                  </a:lnTo>
                  <a:lnTo>
                    <a:pt x="321932" y="644652"/>
                  </a:lnTo>
                  <a:lnTo>
                    <a:pt x="339966" y="346341"/>
                  </a:lnTo>
                  <a:lnTo>
                    <a:pt x="643788" y="322961"/>
                  </a:lnTo>
                  <a:close/>
                </a:path>
                <a:path w="4398009" h="3915410">
                  <a:moveTo>
                    <a:pt x="4397768" y="3593312"/>
                  </a:moveTo>
                  <a:lnTo>
                    <a:pt x="4093946" y="3569944"/>
                  </a:lnTo>
                  <a:lnTo>
                    <a:pt x="4075912" y="3270351"/>
                  </a:lnTo>
                  <a:lnTo>
                    <a:pt x="4057815" y="3569944"/>
                  </a:lnTo>
                  <a:lnTo>
                    <a:pt x="3753980" y="3593312"/>
                  </a:lnTo>
                  <a:lnTo>
                    <a:pt x="4057815" y="3616693"/>
                  </a:lnTo>
                  <a:lnTo>
                    <a:pt x="4075912" y="3915003"/>
                  </a:lnTo>
                  <a:lnTo>
                    <a:pt x="4093946" y="3616693"/>
                  </a:lnTo>
                  <a:lnTo>
                    <a:pt x="4397768" y="3593312"/>
                  </a:lnTo>
                  <a:close/>
                </a:path>
                <a:path w="4398009" h="3915410">
                  <a:moveTo>
                    <a:pt x="4397768" y="322961"/>
                  </a:moveTo>
                  <a:lnTo>
                    <a:pt x="4093946" y="299593"/>
                  </a:lnTo>
                  <a:lnTo>
                    <a:pt x="4075912" y="0"/>
                  </a:lnTo>
                  <a:lnTo>
                    <a:pt x="4057815" y="299593"/>
                  </a:lnTo>
                  <a:lnTo>
                    <a:pt x="3753980" y="322961"/>
                  </a:lnTo>
                  <a:lnTo>
                    <a:pt x="4057815" y="346341"/>
                  </a:lnTo>
                  <a:lnTo>
                    <a:pt x="4075912" y="644652"/>
                  </a:lnTo>
                  <a:lnTo>
                    <a:pt x="4093946" y="346341"/>
                  </a:lnTo>
                  <a:lnTo>
                    <a:pt x="4397768" y="3229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pic>
        <p:nvPicPr>
          <p:cNvPr id="8" name="object 4" hidden="1">
            <a:extLst>
              <a:ext uri="{FF2B5EF4-FFF2-40B4-BE49-F238E27FC236}">
                <a16:creationId xmlns:a16="http://schemas.microsoft.com/office/drawing/2014/main" id="{ADD560A8-E453-128E-C192-4DA49627A2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0800" y="-3175"/>
            <a:ext cx="452437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bject 4">
            <a:extLst>
              <a:ext uri="{FF2B5EF4-FFF2-40B4-BE49-F238E27FC236}">
                <a16:creationId xmlns:a16="http://schemas.microsoft.com/office/drawing/2014/main" id="{3CEA8839-0FAF-F43B-CE20-36EE6A592E63}"/>
              </a:ext>
            </a:extLst>
          </p:cNvPr>
          <p:cNvSpPr txBox="1"/>
          <p:nvPr/>
        </p:nvSpPr>
        <p:spPr>
          <a:xfrm>
            <a:off x="838200" y="5562600"/>
            <a:ext cx="3792538" cy="350838"/>
          </a:xfrm>
          <a:prstGeom prst="rect">
            <a:avLst/>
          </a:prstGeom>
        </p:spPr>
        <p:txBody>
          <a:bodyPr lIns="0" tIns="73660" rIns="0" bIns="0">
            <a:spAutoFit/>
          </a:bodyPr>
          <a:lstStyle/>
          <a:p>
            <a:pPr marL="25400" eaLnBrk="1" fontAlgn="auto" hangingPunct="1">
              <a:spcBef>
                <a:spcPts val="0"/>
              </a:spcBef>
              <a:spcAft>
                <a:spcPts val="0"/>
              </a:spcAft>
              <a:defRPr/>
            </a:pPr>
            <a:r>
              <a:rPr kern="0" spc="-10" dirty="0" err="1">
                <a:solidFill>
                  <a:srgbClr val="FFFFFF"/>
                </a:solidFill>
                <a:latin typeface="Trade Gothic Next"/>
                <a:cs typeface="Trade Gothic Next"/>
              </a:rPr>
              <a:t>AgWestFC.com</a:t>
            </a:r>
            <a:endParaRPr kern="0" dirty="0">
              <a:solidFill>
                <a:sysClr val="windowText" lastClr="000000"/>
              </a:solidFill>
              <a:latin typeface="Trade Gothic Next"/>
              <a:cs typeface="Trade Gothic Next"/>
            </a:endParaRPr>
          </a:p>
        </p:txBody>
      </p:sp>
      <p:pic>
        <p:nvPicPr>
          <p:cNvPr id="10" name="object 6">
            <a:extLst>
              <a:ext uri="{FF2B5EF4-FFF2-40B4-BE49-F238E27FC236}">
                <a16:creationId xmlns:a16="http://schemas.microsoft.com/office/drawing/2014/main" id="{E435CEC5-F775-921A-A059-A534F2B4B3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6100" y="0"/>
            <a:ext cx="402590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ject 8">
            <a:extLst>
              <a:ext uri="{FF2B5EF4-FFF2-40B4-BE49-F238E27FC236}">
                <a16:creationId xmlns:a16="http://schemas.microsoft.com/office/drawing/2014/main" id="{64C60667-6510-8889-A8A8-46671E83C9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42513" y="5418138"/>
            <a:ext cx="1751012"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Placeholder 55"/>
          <p:cNvSpPr>
            <a:spLocks noGrp="1"/>
          </p:cNvSpPr>
          <p:nvPr>
            <p:ph type="body" sz="quarter" idx="16"/>
          </p:nvPr>
        </p:nvSpPr>
        <p:spPr>
          <a:xfrm>
            <a:off x="822563" y="2401386"/>
            <a:ext cx="5294308" cy="1981200"/>
          </a:xfrm>
        </p:spPr>
        <p:txBody>
          <a:bodyPr anchor="ctr">
            <a:normAutofit/>
          </a:bodyPr>
          <a:lstStyle>
            <a:lvl1pPr marL="0" indent="0">
              <a:buNone/>
              <a:defRPr sz="5500">
                <a:solidFill>
                  <a:schemeClr val="bg2"/>
                </a:solidFill>
                <a:latin typeface="Sitka Display"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9" name="Picture Placeholder 38"/>
          <p:cNvSpPr>
            <a:spLocks noGrp="1"/>
          </p:cNvSpPr>
          <p:nvPr>
            <p:ph type="pic" sz="quarter" idx="15"/>
          </p:nvPr>
        </p:nvSpPr>
        <p:spPr>
          <a:xfrm>
            <a:off x="7659225" y="1451117"/>
            <a:ext cx="3016933" cy="2701156"/>
          </a:xfrm>
          <a:prstGeom prst="rect">
            <a:avLst/>
          </a:prstGeom>
          <a:solidFill>
            <a:schemeClr val="bg1">
              <a:lumMod val="75000"/>
            </a:schemeClr>
          </a:solidFill>
        </p:spPr>
        <p:txBody>
          <a:bodyPr rtlCol="0">
            <a:noAutofit/>
          </a:bodyPr>
          <a:lstStyle/>
          <a:p>
            <a:pPr lvl="0"/>
            <a:endParaRPr lang="en-US" noProof="0" dirty="0"/>
          </a:p>
        </p:txBody>
      </p:sp>
      <p:sp>
        <p:nvSpPr>
          <p:cNvPr id="33" name="Text Placeholder 32"/>
          <p:cNvSpPr>
            <a:spLocks noGrp="1"/>
          </p:cNvSpPr>
          <p:nvPr>
            <p:ph type="body" sz="quarter" idx="17"/>
          </p:nvPr>
        </p:nvSpPr>
        <p:spPr>
          <a:xfrm>
            <a:off x="822325" y="4618577"/>
            <a:ext cx="5294313" cy="944019"/>
          </a:xfrm>
        </p:spPr>
        <p:txBody>
          <a:bodyPr>
            <a:normAutofit/>
          </a:bodyPr>
          <a:lstStyle>
            <a:lvl1pPr marL="0" indent="0">
              <a:buNone/>
              <a:defRPr sz="1800" b="0" i="0">
                <a:solidFill>
                  <a:schemeClr val="bg1"/>
                </a:solidFill>
                <a:latin typeface="Trade Gothic Next Light" panose="020B0403040303020004" pitchFamily="34" charset="0"/>
              </a:defRPr>
            </a:lvl1pPr>
          </a:lstStyle>
          <a:p>
            <a:pPr lvl="0"/>
            <a:r>
              <a:rPr lang="en-US" dirty="0"/>
              <a:t>Click to edit Master text styles</a:t>
            </a:r>
          </a:p>
        </p:txBody>
      </p:sp>
    </p:spTree>
    <p:extLst>
      <p:ext uri="{BB962C8B-B14F-4D97-AF65-F5344CB8AC3E}">
        <p14:creationId xmlns:p14="http://schemas.microsoft.com/office/powerpoint/2010/main" val="2941802302"/>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End Slide">
    <p:bg>
      <p:bgPr>
        <a:solidFill>
          <a:srgbClr val="185E7A"/>
        </a:solidFill>
        <a:effectLst/>
      </p:bgPr>
    </p:bg>
    <p:spTree>
      <p:nvGrpSpPr>
        <p:cNvPr id="1" name=""/>
        <p:cNvGrpSpPr/>
        <p:nvPr/>
      </p:nvGrpSpPr>
      <p:grpSpPr>
        <a:xfrm>
          <a:off x="0" y="0"/>
          <a:ext cx="0" cy="0"/>
          <a:chOff x="0" y="0"/>
          <a:chExt cx="0" cy="0"/>
        </a:xfrm>
      </p:grpSpPr>
      <p:grpSp>
        <p:nvGrpSpPr>
          <p:cNvPr id="2" name="object 3" hidden="1">
            <a:extLst>
              <a:ext uri="{FF2B5EF4-FFF2-40B4-BE49-F238E27FC236}">
                <a16:creationId xmlns:a16="http://schemas.microsoft.com/office/drawing/2014/main" id="{FFAC9757-239B-6CFB-60B6-761B73D51486}"/>
              </a:ext>
            </a:extLst>
          </p:cNvPr>
          <p:cNvGrpSpPr>
            <a:grpSpLocks/>
          </p:cNvGrpSpPr>
          <p:nvPr/>
        </p:nvGrpSpPr>
        <p:grpSpPr bwMode="auto">
          <a:xfrm>
            <a:off x="0" y="0"/>
            <a:ext cx="12192000" cy="6858000"/>
            <a:chOff x="0" y="0"/>
            <a:chExt cx="12191974" cy="6858000"/>
          </a:xfrm>
        </p:grpSpPr>
        <p:pic>
          <p:nvPicPr>
            <p:cNvPr id="3" name="object 4">
              <a:extLst>
                <a:ext uri="{FF2B5EF4-FFF2-40B4-BE49-F238E27FC236}">
                  <a16:creationId xmlns:a16="http://schemas.microsoft.com/office/drawing/2014/main" id="{3B1EA189-6758-E67B-B6E8-8398EF479D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0096" y="860767"/>
              <a:ext cx="3750398" cy="32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ject 5">
              <a:extLst>
                <a:ext uri="{FF2B5EF4-FFF2-40B4-BE49-F238E27FC236}">
                  <a16:creationId xmlns:a16="http://schemas.microsoft.com/office/drawing/2014/main" id="{8C9D5F0F-C9DB-737B-78BB-FAD8F2B47FDD}"/>
                </a:ext>
              </a:extLst>
            </p:cNvPr>
            <p:cNvSpPr>
              <a:spLocks/>
            </p:cNvSpPr>
            <p:nvPr/>
          </p:nvSpPr>
          <p:spPr bwMode="auto">
            <a:xfrm>
              <a:off x="22199" y="0"/>
              <a:ext cx="12169775" cy="6858000"/>
            </a:xfrm>
            <a:custGeom>
              <a:avLst/>
              <a:gdLst>
                <a:gd name="T0" fmla="*/ 12169483 w 12169775"/>
                <a:gd name="T1" fmla="*/ 857605 h 6858000"/>
                <a:gd name="T2" fmla="*/ 7661072 w 12169775"/>
                <a:gd name="T3" fmla="*/ 857605 h 6858000"/>
                <a:gd name="T4" fmla="*/ 7661072 w 12169775"/>
                <a:gd name="T5" fmla="*/ 0 h 6858000"/>
                <a:gd name="T6" fmla="*/ 7654722 w 12169775"/>
                <a:gd name="T7" fmla="*/ 0 h 6858000"/>
                <a:gd name="T8" fmla="*/ 7654722 w 12169775"/>
                <a:gd name="T9" fmla="*/ 857605 h 6858000"/>
                <a:gd name="T10" fmla="*/ 0 w 12169775"/>
                <a:gd name="T11" fmla="*/ 857605 h 6858000"/>
                <a:gd name="T12" fmla="*/ 0 w 12169775"/>
                <a:gd name="T13" fmla="*/ 863955 h 6858000"/>
                <a:gd name="T14" fmla="*/ 7654722 w 12169775"/>
                <a:gd name="T15" fmla="*/ 863955 h 6858000"/>
                <a:gd name="T16" fmla="*/ 7654722 w 12169775"/>
                <a:gd name="T17" fmla="*/ 6858000 h 6858000"/>
                <a:gd name="T18" fmla="*/ 7661072 w 12169775"/>
                <a:gd name="T19" fmla="*/ 6858000 h 6858000"/>
                <a:gd name="T20" fmla="*/ 7661072 w 12169775"/>
                <a:gd name="T21" fmla="*/ 863955 h 6858000"/>
                <a:gd name="T22" fmla="*/ 12169483 w 12169775"/>
                <a:gd name="T23" fmla="*/ 863955 h 6858000"/>
                <a:gd name="T24" fmla="*/ 12169483 w 12169775"/>
                <a:gd name="T25" fmla="*/ 857605 h 685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69775" h="6858000">
                  <a:moveTo>
                    <a:pt x="12169483" y="857605"/>
                  </a:moveTo>
                  <a:lnTo>
                    <a:pt x="7661072" y="857605"/>
                  </a:lnTo>
                  <a:lnTo>
                    <a:pt x="7661072" y="0"/>
                  </a:lnTo>
                  <a:lnTo>
                    <a:pt x="7654722" y="0"/>
                  </a:lnTo>
                  <a:lnTo>
                    <a:pt x="7654722" y="857605"/>
                  </a:lnTo>
                  <a:lnTo>
                    <a:pt x="0" y="857605"/>
                  </a:lnTo>
                  <a:lnTo>
                    <a:pt x="0" y="863955"/>
                  </a:lnTo>
                  <a:lnTo>
                    <a:pt x="7654722" y="863955"/>
                  </a:lnTo>
                  <a:lnTo>
                    <a:pt x="7654722" y="6858000"/>
                  </a:lnTo>
                  <a:lnTo>
                    <a:pt x="7661072" y="6858000"/>
                  </a:lnTo>
                  <a:lnTo>
                    <a:pt x="7661072" y="863955"/>
                  </a:lnTo>
                  <a:lnTo>
                    <a:pt x="12169483" y="863955"/>
                  </a:lnTo>
                  <a:lnTo>
                    <a:pt x="12169483" y="8576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5" name="object 6">
              <a:extLst>
                <a:ext uri="{FF2B5EF4-FFF2-40B4-BE49-F238E27FC236}">
                  <a16:creationId xmlns:a16="http://schemas.microsoft.com/office/drawing/2014/main" id="{1FDF1A9A-4DE9-B99F-B67A-BF366A299FCC}"/>
                </a:ext>
              </a:extLst>
            </p:cNvPr>
            <p:cNvSpPr>
              <a:spLocks/>
            </p:cNvSpPr>
            <p:nvPr/>
          </p:nvSpPr>
          <p:spPr bwMode="auto">
            <a:xfrm>
              <a:off x="0" y="4130922"/>
              <a:ext cx="12172950" cy="0"/>
            </a:xfrm>
            <a:custGeom>
              <a:avLst/>
              <a:gdLst>
                <a:gd name="T0" fmla="*/ 12172772 w 12172950"/>
                <a:gd name="T1" fmla="*/ 0 w 12172950"/>
              </a:gdLst>
              <a:ahLst/>
              <a:cxnLst>
                <a:cxn ang="0">
                  <a:pos x="T0" y="0"/>
                </a:cxn>
                <a:cxn ang="0">
                  <a:pos x="T1" y="0"/>
                </a:cxn>
              </a:cxnLst>
              <a:rect l="0" t="0" r="r" b="b"/>
              <a:pathLst>
                <a:path w="12172950">
                  <a:moveTo>
                    <a:pt x="12172772" y="0"/>
                  </a:moveTo>
                  <a:lnTo>
                    <a:pt x="0" y="0"/>
                  </a:lnTo>
                </a:path>
              </a:pathLst>
            </a:custGeom>
            <a:noFill/>
            <a:ln w="635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 name="object 7">
              <a:extLst>
                <a:ext uri="{FF2B5EF4-FFF2-40B4-BE49-F238E27FC236}">
                  <a16:creationId xmlns:a16="http://schemas.microsoft.com/office/drawing/2014/main" id="{2B83C07F-896C-E2CB-7123-7C55219DCAD9}"/>
                </a:ext>
              </a:extLst>
            </p:cNvPr>
            <p:cNvSpPr>
              <a:spLocks/>
            </p:cNvSpPr>
            <p:nvPr/>
          </p:nvSpPr>
          <p:spPr bwMode="auto">
            <a:xfrm>
              <a:off x="11430891" y="0"/>
              <a:ext cx="6350" cy="6858000"/>
            </a:xfrm>
            <a:custGeom>
              <a:avLst/>
              <a:gdLst>
                <a:gd name="T0" fmla="*/ 0 w 6350"/>
                <a:gd name="T1" fmla="*/ 6858000 h 6858000"/>
                <a:gd name="T2" fmla="*/ 6350 w 6350"/>
                <a:gd name="T3" fmla="*/ 6858000 h 6858000"/>
                <a:gd name="T4" fmla="*/ 6350 w 6350"/>
                <a:gd name="T5" fmla="*/ 0 h 6858000"/>
                <a:gd name="T6" fmla="*/ 0 w 6350"/>
                <a:gd name="T7" fmla="*/ 0 h 6858000"/>
                <a:gd name="T8" fmla="*/ 0 w 6350"/>
                <a:gd name="T9" fmla="*/ 6858000 h 6858000"/>
              </a:gdLst>
              <a:ahLst/>
              <a:cxnLst>
                <a:cxn ang="0">
                  <a:pos x="T0" y="T1"/>
                </a:cxn>
                <a:cxn ang="0">
                  <a:pos x="T2" y="T3"/>
                </a:cxn>
                <a:cxn ang="0">
                  <a:pos x="T4" y="T5"/>
                </a:cxn>
                <a:cxn ang="0">
                  <a:pos x="T6" y="T7"/>
                </a:cxn>
                <a:cxn ang="0">
                  <a:pos x="T8" y="T9"/>
                </a:cxn>
              </a:cxnLst>
              <a:rect l="0" t="0" r="r" b="b"/>
              <a:pathLst>
                <a:path w="6350" h="6858000">
                  <a:moveTo>
                    <a:pt x="0" y="6858000"/>
                  </a:moveTo>
                  <a:lnTo>
                    <a:pt x="6350" y="6858000"/>
                  </a:lnTo>
                  <a:lnTo>
                    <a:pt x="6350" y="0"/>
                  </a:lnTo>
                  <a:lnTo>
                    <a:pt x="0" y="0"/>
                  </a:lnTo>
                  <a:lnTo>
                    <a:pt x="0" y="68580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7" name="object 8">
              <a:extLst>
                <a:ext uri="{FF2B5EF4-FFF2-40B4-BE49-F238E27FC236}">
                  <a16:creationId xmlns:a16="http://schemas.microsoft.com/office/drawing/2014/main" id="{9BD9F17D-3D5D-0FD9-E46A-EF2E3CE30359}"/>
                </a:ext>
              </a:extLst>
            </p:cNvPr>
            <p:cNvSpPr>
              <a:spLocks/>
            </p:cNvSpPr>
            <p:nvPr/>
          </p:nvSpPr>
          <p:spPr bwMode="auto">
            <a:xfrm>
              <a:off x="7358189" y="538441"/>
              <a:ext cx="4398010" cy="3915410"/>
            </a:xfrm>
            <a:custGeom>
              <a:avLst/>
              <a:gdLst>
                <a:gd name="T0" fmla="*/ 643788 w 4398009"/>
                <a:gd name="T1" fmla="*/ 3593312 h 3915410"/>
                <a:gd name="T2" fmla="*/ 339966 w 4398009"/>
                <a:gd name="T3" fmla="*/ 3569944 h 3915410"/>
                <a:gd name="T4" fmla="*/ 321932 w 4398009"/>
                <a:gd name="T5" fmla="*/ 3270351 h 3915410"/>
                <a:gd name="T6" fmla="*/ 303834 w 4398009"/>
                <a:gd name="T7" fmla="*/ 3569944 h 3915410"/>
                <a:gd name="T8" fmla="*/ 0 w 4398009"/>
                <a:gd name="T9" fmla="*/ 3593312 h 3915410"/>
                <a:gd name="T10" fmla="*/ 303834 w 4398009"/>
                <a:gd name="T11" fmla="*/ 3616693 h 3915410"/>
                <a:gd name="T12" fmla="*/ 321932 w 4398009"/>
                <a:gd name="T13" fmla="*/ 3915003 h 3915410"/>
                <a:gd name="T14" fmla="*/ 339966 w 4398009"/>
                <a:gd name="T15" fmla="*/ 3616693 h 3915410"/>
                <a:gd name="T16" fmla="*/ 643788 w 4398009"/>
                <a:gd name="T17" fmla="*/ 3593312 h 3915410"/>
                <a:gd name="T18" fmla="*/ 643788 w 4398009"/>
                <a:gd name="T19" fmla="*/ 322961 h 3915410"/>
                <a:gd name="T20" fmla="*/ 339966 w 4398009"/>
                <a:gd name="T21" fmla="*/ 299593 h 3915410"/>
                <a:gd name="T22" fmla="*/ 321932 w 4398009"/>
                <a:gd name="T23" fmla="*/ 0 h 3915410"/>
                <a:gd name="T24" fmla="*/ 303834 w 4398009"/>
                <a:gd name="T25" fmla="*/ 299593 h 3915410"/>
                <a:gd name="T26" fmla="*/ 0 w 4398009"/>
                <a:gd name="T27" fmla="*/ 322961 h 3915410"/>
                <a:gd name="T28" fmla="*/ 303834 w 4398009"/>
                <a:gd name="T29" fmla="*/ 346341 h 3915410"/>
                <a:gd name="T30" fmla="*/ 321932 w 4398009"/>
                <a:gd name="T31" fmla="*/ 644652 h 3915410"/>
                <a:gd name="T32" fmla="*/ 339966 w 4398009"/>
                <a:gd name="T33" fmla="*/ 346341 h 3915410"/>
                <a:gd name="T34" fmla="*/ 643788 w 4398009"/>
                <a:gd name="T35" fmla="*/ 322961 h 3915410"/>
                <a:gd name="T36" fmla="*/ 4397768 w 4398009"/>
                <a:gd name="T37" fmla="*/ 3593312 h 3915410"/>
                <a:gd name="T38" fmla="*/ 4093946 w 4398009"/>
                <a:gd name="T39" fmla="*/ 3569944 h 3915410"/>
                <a:gd name="T40" fmla="*/ 4075912 w 4398009"/>
                <a:gd name="T41" fmla="*/ 3270351 h 3915410"/>
                <a:gd name="T42" fmla="*/ 4057815 w 4398009"/>
                <a:gd name="T43" fmla="*/ 3569944 h 3915410"/>
                <a:gd name="T44" fmla="*/ 3753980 w 4398009"/>
                <a:gd name="T45" fmla="*/ 3593312 h 3915410"/>
                <a:gd name="T46" fmla="*/ 4057815 w 4398009"/>
                <a:gd name="T47" fmla="*/ 3616693 h 3915410"/>
                <a:gd name="T48" fmla="*/ 4075912 w 4398009"/>
                <a:gd name="T49" fmla="*/ 3915003 h 3915410"/>
                <a:gd name="T50" fmla="*/ 4093946 w 4398009"/>
                <a:gd name="T51" fmla="*/ 3616693 h 3915410"/>
                <a:gd name="T52" fmla="*/ 4397768 w 4398009"/>
                <a:gd name="T53" fmla="*/ 3593312 h 3915410"/>
                <a:gd name="T54" fmla="*/ 4397768 w 4398009"/>
                <a:gd name="T55" fmla="*/ 322961 h 3915410"/>
                <a:gd name="T56" fmla="*/ 4093946 w 4398009"/>
                <a:gd name="T57" fmla="*/ 299593 h 3915410"/>
                <a:gd name="T58" fmla="*/ 4075912 w 4398009"/>
                <a:gd name="T59" fmla="*/ 0 h 3915410"/>
                <a:gd name="T60" fmla="*/ 4057815 w 4398009"/>
                <a:gd name="T61" fmla="*/ 299593 h 3915410"/>
                <a:gd name="T62" fmla="*/ 3753980 w 4398009"/>
                <a:gd name="T63" fmla="*/ 322961 h 3915410"/>
                <a:gd name="T64" fmla="*/ 4057815 w 4398009"/>
                <a:gd name="T65" fmla="*/ 346341 h 3915410"/>
                <a:gd name="T66" fmla="*/ 4075912 w 4398009"/>
                <a:gd name="T67" fmla="*/ 644652 h 3915410"/>
                <a:gd name="T68" fmla="*/ 4093946 w 4398009"/>
                <a:gd name="T69" fmla="*/ 346341 h 3915410"/>
                <a:gd name="T70" fmla="*/ 4397768 w 4398009"/>
                <a:gd name="T71" fmla="*/ 322961 h 3915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98009" h="3915410">
                  <a:moveTo>
                    <a:pt x="643788" y="3593312"/>
                  </a:moveTo>
                  <a:lnTo>
                    <a:pt x="339966" y="3569944"/>
                  </a:lnTo>
                  <a:lnTo>
                    <a:pt x="321932" y="3270351"/>
                  </a:lnTo>
                  <a:lnTo>
                    <a:pt x="303834" y="3569944"/>
                  </a:lnTo>
                  <a:lnTo>
                    <a:pt x="0" y="3593312"/>
                  </a:lnTo>
                  <a:lnTo>
                    <a:pt x="303834" y="3616693"/>
                  </a:lnTo>
                  <a:lnTo>
                    <a:pt x="321932" y="3915003"/>
                  </a:lnTo>
                  <a:lnTo>
                    <a:pt x="339966" y="3616693"/>
                  </a:lnTo>
                  <a:lnTo>
                    <a:pt x="643788" y="3593312"/>
                  </a:lnTo>
                  <a:close/>
                </a:path>
                <a:path w="4398009" h="3915410">
                  <a:moveTo>
                    <a:pt x="643788" y="322961"/>
                  </a:moveTo>
                  <a:lnTo>
                    <a:pt x="339966" y="299593"/>
                  </a:lnTo>
                  <a:lnTo>
                    <a:pt x="321932" y="0"/>
                  </a:lnTo>
                  <a:lnTo>
                    <a:pt x="303834" y="299593"/>
                  </a:lnTo>
                  <a:lnTo>
                    <a:pt x="0" y="322961"/>
                  </a:lnTo>
                  <a:lnTo>
                    <a:pt x="303834" y="346341"/>
                  </a:lnTo>
                  <a:lnTo>
                    <a:pt x="321932" y="644652"/>
                  </a:lnTo>
                  <a:lnTo>
                    <a:pt x="339966" y="346341"/>
                  </a:lnTo>
                  <a:lnTo>
                    <a:pt x="643788" y="322961"/>
                  </a:lnTo>
                  <a:close/>
                </a:path>
                <a:path w="4398009" h="3915410">
                  <a:moveTo>
                    <a:pt x="4397768" y="3593312"/>
                  </a:moveTo>
                  <a:lnTo>
                    <a:pt x="4093946" y="3569944"/>
                  </a:lnTo>
                  <a:lnTo>
                    <a:pt x="4075912" y="3270351"/>
                  </a:lnTo>
                  <a:lnTo>
                    <a:pt x="4057815" y="3569944"/>
                  </a:lnTo>
                  <a:lnTo>
                    <a:pt x="3753980" y="3593312"/>
                  </a:lnTo>
                  <a:lnTo>
                    <a:pt x="4057815" y="3616693"/>
                  </a:lnTo>
                  <a:lnTo>
                    <a:pt x="4075912" y="3915003"/>
                  </a:lnTo>
                  <a:lnTo>
                    <a:pt x="4093946" y="3616693"/>
                  </a:lnTo>
                  <a:lnTo>
                    <a:pt x="4397768" y="3593312"/>
                  </a:lnTo>
                  <a:close/>
                </a:path>
                <a:path w="4398009" h="3915410">
                  <a:moveTo>
                    <a:pt x="4397768" y="322961"/>
                  </a:moveTo>
                  <a:lnTo>
                    <a:pt x="4093946" y="299593"/>
                  </a:lnTo>
                  <a:lnTo>
                    <a:pt x="4075912" y="0"/>
                  </a:lnTo>
                  <a:lnTo>
                    <a:pt x="4057815" y="299593"/>
                  </a:lnTo>
                  <a:lnTo>
                    <a:pt x="3753980" y="322961"/>
                  </a:lnTo>
                  <a:lnTo>
                    <a:pt x="4057815" y="346341"/>
                  </a:lnTo>
                  <a:lnTo>
                    <a:pt x="4075912" y="644652"/>
                  </a:lnTo>
                  <a:lnTo>
                    <a:pt x="4093946" y="346341"/>
                  </a:lnTo>
                  <a:lnTo>
                    <a:pt x="4397768" y="3229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pic>
        <p:nvPicPr>
          <p:cNvPr id="9" name="object 7">
            <a:extLst>
              <a:ext uri="{FF2B5EF4-FFF2-40B4-BE49-F238E27FC236}">
                <a16:creationId xmlns:a16="http://schemas.microsoft.com/office/drawing/2014/main" id="{27CC4481-0A4C-AF25-ACFB-A813BB144F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1813" y="2586038"/>
            <a:ext cx="29749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bject 8">
            <a:extLst>
              <a:ext uri="{FF2B5EF4-FFF2-40B4-BE49-F238E27FC236}">
                <a16:creationId xmlns:a16="http://schemas.microsoft.com/office/drawing/2014/main" id="{B1A8E1B7-8B0E-C294-D345-85C2F7690F06}"/>
              </a:ext>
            </a:extLst>
          </p:cNvPr>
          <p:cNvSpPr txBox="1"/>
          <p:nvPr/>
        </p:nvSpPr>
        <p:spPr>
          <a:xfrm>
            <a:off x="2265363" y="4406900"/>
            <a:ext cx="1571625" cy="422275"/>
          </a:xfrm>
          <a:prstGeom prst="rect">
            <a:avLst/>
          </a:prstGeom>
        </p:spPr>
        <p:txBody>
          <a:bodyPr lIns="0" tIns="12700" rIns="0" bIns="0">
            <a:spAutoFit/>
          </a:bodyPr>
          <a:lstStyle/>
          <a:p>
            <a:pPr marL="12700" eaLnBrk="1" fontAlgn="auto" hangingPunct="1">
              <a:spcBef>
                <a:spcPts val="100"/>
              </a:spcBef>
              <a:spcAft>
                <a:spcPts val="0"/>
              </a:spcAft>
              <a:defRPr/>
            </a:pPr>
            <a:r>
              <a:rPr sz="2600" kern="0" dirty="0">
                <a:solidFill>
                  <a:srgbClr val="FFFFFF"/>
                </a:solidFill>
                <a:latin typeface="TradeGothicNext-Lt"/>
                <a:cs typeface="TradeGothicNext-Lt"/>
              </a:rPr>
              <a:t>Thank </a:t>
            </a:r>
            <a:r>
              <a:rPr sz="2600" kern="0" spc="-20" dirty="0">
                <a:solidFill>
                  <a:srgbClr val="FFFFFF"/>
                </a:solidFill>
                <a:latin typeface="TradeGothicNext-Lt"/>
                <a:cs typeface="TradeGothicNext-Lt"/>
              </a:rPr>
              <a:t>you.</a:t>
            </a:r>
            <a:endParaRPr sz="2600" kern="0" dirty="0">
              <a:solidFill>
                <a:sysClr val="windowText" lastClr="000000"/>
              </a:solidFill>
              <a:latin typeface="TradeGothicNext-Lt"/>
              <a:cs typeface="TradeGothicNext-Lt"/>
            </a:endParaRPr>
          </a:p>
        </p:txBody>
      </p:sp>
      <p:sp>
        <p:nvSpPr>
          <p:cNvPr id="11" name="Freeform 14">
            <a:extLst>
              <a:ext uri="{FF2B5EF4-FFF2-40B4-BE49-F238E27FC236}">
                <a16:creationId xmlns:a16="http://schemas.microsoft.com/office/drawing/2014/main" id="{05F595B7-0157-6F84-1190-C28D46E3FB45}"/>
              </a:ext>
            </a:extLst>
          </p:cNvPr>
          <p:cNvSpPr>
            <a:spLocks/>
          </p:cNvSpPr>
          <p:nvPr/>
        </p:nvSpPr>
        <p:spPr bwMode="auto">
          <a:xfrm rot="5400000">
            <a:off x="2667001" y="-2665413"/>
            <a:ext cx="6858000" cy="12188825"/>
          </a:xfrm>
          <a:custGeom>
            <a:avLst/>
            <a:gdLst>
              <a:gd name="T0" fmla="*/ 0 w 6858000"/>
              <a:gd name="T1" fmla="*/ 6122750 h 12188952"/>
              <a:gd name="T2" fmla="*/ 0 w 6858000"/>
              <a:gd name="T3" fmla="*/ 6116400 h 12188952"/>
              <a:gd name="T4" fmla="*/ 5939438 w 6858000"/>
              <a:gd name="T5" fmla="*/ 6116400 h 12188952"/>
              <a:gd name="T6" fmla="*/ 6207674 w 6858000"/>
              <a:gd name="T7" fmla="*/ 6100254 h 12188952"/>
              <a:gd name="T8" fmla="*/ 6227604 w 6858000"/>
              <a:gd name="T9" fmla="*/ 5841137 h 12188952"/>
              <a:gd name="T10" fmla="*/ 6227604 w 6858000"/>
              <a:gd name="T11" fmla="*/ 0 h 12188952"/>
              <a:gd name="T12" fmla="*/ 6233954 w 6858000"/>
              <a:gd name="T13" fmla="*/ 0 h 12188952"/>
              <a:gd name="T14" fmla="*/ 6233954 w 6858000"/>
              <a:gd name="T15" fmla="*/ 5834264 h 12188952"/>
              <a:gd name="T16" fmla="*/ 6254423 w 6858000"/>
              <a:gd name="T17" fmla="*/ 6100254 h 12188952"/>
              <a:gd name="T18" fmla="*/ 6521512 w 6858000"/>
              <a:gd name="T19" fmla="*/ 6116400 h 12188952"/>
              <a:gd name="T20" fmla="*/ 6858000 w 6858000"/>
              <a:gd name="T21" fmla="*/ 6116400 h 12188952"/>
              <a:gd name="T22" fmla="*/ 6858000 w 6858000"/>
              <a:gd name="T23" fmla="*/ 6122750 h 12188952"/>
              <a:gd name="T24" fmla="*/ 6479179 w 6858000"/>
              <a:gd name="T25" fmla="*/ 6122750 h 12188952"/>
              <a:gd name="T26" fmla="*/ 6254423 w 6858000"/>
              <a:gd name="T27" fmla="*/ 6136386 h 12188952"/>
              <a:gd name="T28" fmla="*/ 6233954 w 6858000"/>
              <a:gd name="T29" fmla="*/ 6402386 h 12188952"/>
              <a:gd name="T30" fmla="*/ 6233954 w 6858000"/>
              <a:gd name="T31" fmla="*/ 12188952 h 12188952"/>
              <a:gd name="T32" fmla="*/ 6227604 w 6858000"/>
              <a:gd name="T33" fmla="*/ 12188952 h 12188952"/>
              <a:gd name="T34" fmla="*/ 6227604 w 6858000"/>
              <a:gd name="T35" fmla="*/ 6395513 h 12188952"/>
              <a:gd name="T36" fmla="*/ 6207674 w 6858000"/>
              <a:gd name="T37" fmla="*/ 6136386 h 12188952"/>
              <a:gd name="T38" fmla="*/ 5981953 w 6858000"/>
              <a:gd name="T39" fmla="*/ 6122750 h 1218895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858000" h="12188952">
                <a:moveTo>
                  <a:pt x="0" y="6122750"/>
                </a:moveTo>
                <a:lnTo>
                  <a:pt x="0" y="6116400"/>
                </a:lnTo>
                <a:lnTo>
                  <a:pt x="5939438" y="6116400"/>
                </a:lnTo>
                <a:lnTo>
                  <a:pt x="6207674" y="6100254"/>
                </a:lnTo>
                <a:lnTo>
                  <a:pt x="6227604" y="5841137"/>
                </a:lnTo>
                <a:lnTo>
                  <a:pt x="6227604" y="0"/>
                </a:lnTo>
                <a:lnTo>
                  <a:pt x="6233954" y="0"/>
                </a:lnTo>
                <a:lnTo>
                  <a:pt x="6233954" y="5834264"/>
                </a:lnTo>
                <a:lnTo>
                  <a:pt x="6254423" y="6100254"/>
                </a:lnTo>
                <a:lnTo>
                  <a:pt x="6521512" y="6116400"/>
                </a:lnTo>
                <a:lnTo>
                  <a:pt x="6858000" y="6116400"/>
                </a:lnTo>
                <a:lnTo>
                  <a:pt x="6858000" y="6122750"/>
                </a:lnTo>
                <a:lnTo>
                  <a:pt x="6479179" y="6122750"/>
                </a:lnTo>
                <a:lnTo>
                  <a:pt x="6254423" y="6136386"/>
                </a:lnTo>
                <a:lnTo>
                  <a:pt x="6233954" y="6402386"/>
                </a:lnTo>
                <a:lnTo>
                  <a:pt x="6233954" y="12188952"/>
                </a:lnTo>
                <a:lnTo>
                  <a:pt x="6227604" y="12188952"/>
                </a:lnTo>
                <a:lnTo>
                  <a:pt x="6227604" y="6395513"/>
                </a:lnTo>
                <a:lnTo>
                  <a:pt x="6207674" y="6136386"/>
                </a:lnTo>
                <a:lnTo>
                  <a:pt x="5981953" y="6122750"/>
                </a:lnTo>
                <a:lnTo>
                  <a:pt x="0" y="61227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56" name="Text Placeholder 55"/>
          <p:cNvSpPr>
            <a:spLocks noGrp="1"/>
          </p:cNvSpPr>
          <p:nvPr>
            <p:ph type="body" sz="quarter" idx="16"/>
          </p:nvPr>
        </p:nvSpPr>
        <p:spPr>
          <a:xfrm>
            <a:off x="600101" y="-7001284"/>
            <a:ext cx="4572000" cy="823011"/>
          </a:xfrm>
        </p:spPr>
        <p:txBody>
          <a:bodyPr anchor="ctr">
            <a:normAutofit/>
          </a:bodyPr>
          <a:lstStyle>
            <a:lvl1pPr marL="0" indent="0">
              <a:buNone/>
              <a:defRPr sz="4000">
                <a:solidFill>
                  <a:schemeClr val="bg2"/>
                </a:solidFill>
                <a:latin typeface="Trade Gothic Next" panose="020B05030403030200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5" name="Text Placeholder 24"/>
          <p:cNvSpPr>
            <a:spLocks noGrp="1"/>
          </p:cNvSpPr>
          <p:nvPr>
            <p:ph type="body" sz="quarter" idx="17"/>
          </p:nvPr>
        </p:nvSpPr>
        <p:spPr>
          <a:xfrm>
            <a:off x="622300" y="-6299601"/>
            <a:ext cx="4787900" cy="4561348"/>
          </a:xfrm>
        </p:spPr>
        <p:txBody>
          <a:bodyPr/>
          <a:lstStyle>
            <a:lvl1pPr marL="0" indent="0">
              <a:lnSpc>
                <a:spcPts val="2600"/>
              </a:lnSpc>
              <a:buNone/>
              <a:defRPr sz="2200">
                <a:solidFill>
                  <a:schemeClr val="bg1"/>
                </a:solidFill>
                <a:latin typeface="Trade Gothic Next" panose="020B0503040303020004" pitchFamily="34" charset="0"/>
              </a:defRPr>
            </a:lvl1pPr>
            <a:lvl2pPr marL="22225" indent="0">
              <a:lnSpc>
                <a:spcPts val="2600"/>
              </a:lnSpc>
              <a:buNone/>
              <a:tabLst/>
              <a:defRPr sz="1600">
                <a:solidFill>
                  <a:schemeClr val="bg1"/>
                </a:solidFill>
                <a:latin typeface="Trade Gothic Next" panose="020B0503040303020004"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p:cNvSpPr>
            <a:spLocks noGrp="1"/>
          </p:cNvSpPr>
          <p:nvPr>
            <p:ph type="pic" sz="quarter" idx="18"/>
          </p:nvPr>
        </p:nvSpPr>
        <p:spPr>
          <a:xfrm>
            <a:off x="6070144" y="5379"/>
            <a:ext cx="6121101" cy="6858000"/>
          </a:xfrm>
          <a:custGeom>
            <a:avLst/>
            <a:gdLst>
              <a:gd name="connsiteX0" fmla="*/ 3932 w 6121101"/>
              <a:gd name="connsiteY0" fmla="*/ 0 h 6858000"/>
              <a:gd name="connsiteX1" fmla="*/ 6121101 w 6121101"/>
              <a:gd name="connsiteY1" fmla="*/ 0 h 6858000"/>
              <a:gd name="connsiteX2" fmla="*/ 6121101 w 6121101"/>
              <a:gd name="connsiteY2" fmla="*/ 6858000 h 6858000"/>
              <a:gd name="connsiteX3" fmla="*/ 0 w 6121101"/>
              <a:gd name="connsiteY3" fmla="*/ 6858000 h 6858000"/>
              <a:gd name="connsiteX4" fmla="*/ 0 w 6121101"/>
              <a:gd name="connsiteY4" fmla="*/ 6852621 h 6858000"/>
              <a:gd name="connsiteX5" fmla="*/ 3932 w 6121101"/>
              <a:gd name="connsiteY5" fmla="*/ 6852621 h 6858000"/>
              <a:gd name="connsiteX6" fmla="*/ 3932 w 6121101"/>
              <a:gd name="connsiteY6" fmla="*/ 6516133 h 6858000"/>
              <a:gd name="connsiteX7" fmla="*/ 20078 w 6121101"/>
              <a:gd name="connsiteY7" fmla="*/ 6249044 h 6858000"/>
              <a:gd name="connsiteX8" fmla="*/ 286068 w 6121101"/>
              <a:gd name="connsiteY8" fmla="*/ 6228575 h 6858000"/>
              <a:gd name="connsiteX9" fmla="*/ 6120332 w 6121101"/>
              <a:gd name="connsiteY9" fmla="*/ 6228575 h 6858000"/>
              <a:gd name="connsiteX10" fmla="*/ 6120332 w 6121101"/>
              <a:gd name="connsiteY10" fmla="*/ 6222225 h 6858000"/>
              <a:gd name="connsiteX11" fmla="*/ 279195 w 6121101"/>
              <a:gd name="connsiteY11" fmla="*/ 6222225 h 6858000"/>
              <a:gd name="connsiteX12" fmla="*/ 20078 w 6121101"/>
              <a:gd name="connsiteY12" fmla="*/ 6202295 h 6858000"/>
              <a:gd name="connsiteX13" fmla="*/ 3932 w 6121101"/>
              <a:gd name="connsiteY13" fmla="*/ 593405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21101" h="6858000">
                <a:moveTo>
                  <a:pt x="3932" y="0"/>
                </a:moveTo>
                <a:lnTo>
                  <a:pt x="6121101" y="0"/>
                </a:lnTo>
                <a:lnTo>
                  <a:pt x="6121101" y="6858000"/>
                </a:lnTo>
                <a:lnTo>
                  <a:pt x="0" y="6858000"/>
                </a:lnTo>
                <a:lnTo>
                  <a:pt x="0" y="6852621"/>
                </a:lnTo>
                <a:lnTo>
                  <a:pt x="3932" y="6852621"/>
                </a:lnTo>
                <a:lnTo>
                  <a:pt x="3932" y="6516133"/>
                </a:lnTo>
                <a:lnTo>
                  <a:pt x="20078" y="6249044"/>
                </a:lnTo>
                <a:lnTo>
                  <a:pt x="286068" y="6228575"/>
                </a:lnTo>
                <a:lnTo>
                  <a:pt x="6120332" y="6228575"/>
                </a:lnTo>
                <a:lnTo>
                  <a:pt x="6120332" y="6222225"/>
                </a:lnTo>
                <a:lnTo>
                  <a:pt x="279195" y="6222225"/>
                </a:lnTo>
                <a:lnTo>
                  <a:pt x="20078" y="6202295"/>
                </a:lnTo>
                <a:lnTo>
                  <a:pt x="3932" y="5934059"/>
                </a:lnTo>
                <a:close/>
              </a:path>
            </a:pathLst>
          </a:custGeom>
          <a:solidFill>
            <a:schemeClr val="bg1">
              <a:lumMod val="75000"/>
            </a:schemeClr>
          </a:solidFill>
        </p:spPr>
        <p:txBody>
          <a:bodyPr rtlCol="0">
            <a:noAutofit/>
          </a:bodyPr>
          <a:lstStyle/>
          <a:p>
            <a:pPr lvl="0"/>
            <a:endParaRPr lang="en-US" noProof="0" dirty="0"/>
          </a:p>
        </p:txBody>
      </p:sp>
    </p:spTree>
    <p:extLst>
      <p:ext uri="{BB962C8B-B14F-4D97-AF65-F5344CB8AC3E}">
        <p14:creationId xmlns:p14="http://schemas.microsoft.com/office/powerpoint/2010/main" val="2956894893"/>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End Slide">
    <p:bg>
      <p:bgPr>
        <a:solidFill>
          <a:schemeClr val="accent1"/>
        </a:solidFill>
        <a:effectLst/>
      </p:bgPr>
    </p:bg>
    <p:spTree>
      <p:nvGrpSpPr>
        <p:cNvPr id="1" name=""/>
        <p:cNvGrpSpPr/>
        <p:nvPr/>
      </p:nvGrpSpPr>
      <p:grpSpPr>
        <a:xfrm>
          <a:off x="0" y="0"/>
          <a:ext cx="0" cy="0"/>
          <a:chOff x="0" y="0"/>
          <a:chExt cx="0" cy="0"/>
        </a:xfrm>
      </p:grpSpPr>
      <p:pic>
        <p:nvPicPr>
          <p:cNvPr id="14" name="object 4">
            <a:extLst>
              <a:ext uri="{FF2B5EF4-FFF2-40B4-BE49-F238E27FC236}">
                <a16:creationId xmlns:a16="http://schemas.microsoft.com/office/drawing/2014/main" id="{0D8115B7-44BC-4462-BFFF-27E6095D2091}"/>
              </a:ext>
            </a:extLst>
          </p:cNvPr>
          <p:cNvPicPr>
            <a:picLocks/>
          </p:cNvPicPr>
          <p:nvPr userDrawn="1"/>
        </p:nvPicPr>
        <p:blipFill rotWithShape="1">
          <a:blip r:embed="rId2">
            <a:extLst>
              <a:ext uri="{28A0092B-C50C-407E-A947-70E740481C1C}">
                <a14:useLocalDpi xmlns:a14="http://schemas.microsoft.com/office/drawing/2010/main" val="0"/>
              </a:ext>
            </a:extLst>
          </a:blip>
          <a:srcRect l="15973" r="18535"/>
          <a:stretch/>
        </p:blipFill>
        <p:spPr bwMode="auto">
          <a:xfrm>
            <a:off x="6062596" y="0"/>
            <a:ext cx="6129403" cy="6239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object 3" hidden="1">
            <a:extLst>
              <a:ext uri="{FF2B5EF4-FFF2-40B4-BE49-F238E27FC236}">
                <a16:creationId xmlns:a16="http://schemas.microsoft.com/office/drawing/2014/main" id="{FFAC9757-239B-6CFB-60B6-761B73D51486}"/>
              </a:ext>
            </a:extLst>
          </p:cNvPr>
          <p:cNvGrpSpPr>
            <a:grpSpLocks/>
          </p:cNvGrpSpPr>
          <p:nvPr/>
        </p:nvGrpSpPr>
        <p:grpSpPr bwMode="auto">
          <a:xfrm>
            <a:off x="0" y="0"/>
            <a:ext cx="12192000" cy="6858000"/>
            <a:chOff x="0" y="0"/>
            <a:chExt cx="12191974" cy="6858000"/>
          </a:xfrm>
        </p:grpSpPr>
        <p:pic>
          <p:nvPicPr>
            <p:cNvPr id="3" name="object 4">
              <a:extLst>
                <a:ext uri="{FF2B5EF4-FFF2-40B4-BE49-F238E27FC236}">
                  <a16:creationId xmlns:a16="http://schemas.microsoft.com/office/drawing/2014/main" id="{3B1EA189-6758-E67B-B6E8-8398EF479D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0096" y="860767"/>
              <a:ext cx="3750398" cy="32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ject 5">
              <a:extLst>
                <a:ext uri="{FF2B5EF4-FFF2-40B4-BE49-F238E27FC236}">
                  <a16:creationId xmlns:a16="http://schemas.microsoft.com/office/drawing/2014/main" id="{8C9D5F0F-C9DB-737B-78BB-FAD8F2B47FDD}"/>
                </a:ext>
              </a:extLst>
            </p:cNvPr>
            <p:cNvSpPr>
              <a:spLocks/>
            </p:cNvSpPr>
            <p:nvPr/>
          </p:nvSpPr>
          <p:spPr bwMode="auto">
            <a:xfrm>
              <a:off x="22199" y="0"/>
              <a:ext cx="12169775" cy="6858000"/>
            </a:xfrm>
            <a:custGeom>
              <a:avLst/>
              <a:gdLst>
                <a:gd name="T0" fmla="*/ 12169483 w 12169775"/>
                <a:gd name="T1" fmla="*/ 857605 h 6858000"/>
                <a:gd name="T2" fmla="*/ 7661072 w 12169775"/>
                <a:gd name="T3" fmla="*/ 857605 h 6858000"/>
                <a:gd name="T4" fmla="*/ 7661072 w 12169775"/>
                <a:gd name="T5" fmla="*/ 0 h 6858000"/>
                <a:gd name="T6" fmla="*/ 7654722 w 12169775"/>
                <a:gd name="T7" fmla="*/ 0 h 6858000"/>
                <a:gd name="T8" fmla="*/ 7654722 w 12169775"/>
                <a:gd name="T9" fmla="*/ 857605 h 6858000"/>
                <a:gd name="T10" fmla="*/ 0 w 12169775"/>
                <a:gd name="T11" fmla="*/ 857605 h 6858000"/>
                <a:gd name="T12" fmla="*/ 0 w 12169775"/>
                <a:gd name="T13" fmla="*/ 863955 h 6858000"/>
                <a:gd name="T14" fmla="*/ 7654722 w 12169775"/>
                <a:gd name="T15" fmla="*/ 863955 h 6858000"/>
                <a:gd name="T16" fmla="*/ 7654722 w 12169775"/>
                <a:gd name="T17" fmla="*/ 6858000 h 6858000"/>
                <a:gd name="T18" fmla="*/ 7661072 w 12169775"/>
                <a:gd name="T19" fmla="*/ 6858000 h 6858000"/>
                <a:gd name="T20" fmla="*/ 7661072 w 12169775"/>
                <a:gd name="T21" fmla="*/ 863955 h 6858000"/>
                <a:gd name="T22" fmla="*/ 12169483 w 12169775"/>
                <a:gd name="T23" fmla="*/ 863955 h 6858000"/>
                <a:gd name="T24" fmla="*/ 12169483 w 12169775"/>
                <a:gd name="T25" fmla="*/ 857605 h 685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69775" h="6858000">
                  <a:moveTo>
                    <a:pt x="12169483" y="857605"/>
                  </a:moveTo>
                  <a:lnTo>
                    <a:pt x="7661072" y="857605"/>
                  </a:lnTo>
                  <a:lnTo>
                    <a:pt x="7661072" y="0"/>
                  </a:lnTo>
                  <a:lnTo>
                    <a:pt x="7654722" y="0"/>
                  </a:lnTo>
                  <a:lnTo>
                    <a:pt x="7654722" y="857605"/>
                  </a:lnTo>
                  <a:lnTo>
                    <a:pt x="0" y="857605"/>
                  </a:lnTo>
                  <a:lnTo>
                    <a:pt x="0" y="863955"/>
                  </a:lnTo>
                  <a:lnTo>
                    <a:pt x="7654722" y="863955"/>
                  </a:lnTo>
                  <a:lnTo>
                    <a:pt x="7654722" y="6858000"/>
                  </a:lnTo>
                  <a:lnTo>
                    <a:pt x="7661072" y="6858000"/>
                  </a:lnTo>
                  <a:lnTo>
                    <a:pt x="7661072" y="863955"/>
                  </a:lnTo>
                  <a:lnTo>
                    <a:pt x="12169483" y="863955"/>
                  </a:lnTo>
                  <a:lnTo>
                    <a:pt x="12169483" y="8576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5" name="object 6">
              <a:extLst>
                <a:ext uri="{FF2B5EF4-FFF2-40B4-BE49-F238E27FC236}">
                  <a16:creationId xmlns:a16="http://schemas.microsoft.com/office/drawing/2014/main" id="{1FDF1A9A-4DE9-B99F-B67A-BF366A299FCC}"/>
                </a:ext>
              </a:extLst>
            </p:cNvPr>
            <p:cNvSpPr>
              <a:spLocks/>
            </p:cNvSpPr>
            <p:nvPr/>
          </p:nvSpPr>
          <p:spPr bwMode="auto">
            <a:xfrm>
              <a:off x="0" y="4130922"/>
              <a:ext cx="12172950" cy="0"/>
            </a:xfrm>
            <a:custGeom>
              <a:avLst/>
              <a:gdLst>
                <a:gd name="T0" fmla="*/ 12172772 w 12172950"/>
                <a:gd name="T1" fmla="*/ 0 w 12172950"/>
              </a:gdLst>
              <a:ahLst/>
              <a:cxnLst>
                <a:cxn ang="0">
                  <a:pos x="T0" y="0"/>
                </a:cxn>
                <a:cxn ang="0">
                  <a:pos x="T1" y="0"/>
                </a:cxn>
              </a:cxnLst>
              <a:rect l="0" t="0" r="r" b="b"/>
              <a:pathLst>
                <a:path w="12172950">
                  <a:moveTo>
                    <a:pt x="12172772" y="0"/>
                  </a:moveTo>
                  <a:lnTo>
                    <a:pt x="0" y="0"/>
                  </a:lnTo>
                </a:path>
              </a:pathLst>
            </a:custGeom>
            <a:noFill/>
            <a:ln w="635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 name="object 7">
              <a:extLst>
                <a:ext uri="{FF2B5EF4-FFF2-40B4-BE49-F238E27FC236}">
                  <a16:creationId xmlns:a16="http://schemas.microsoft.com/office/drawing/2014/main" id="{2B83C07F-896C-E2CB-7123-7C55219DCAD9}"/>
                </a:ext>
              </a:extLst>
            </p:cNvPr>
            <p:cNvSpPr>
              <a:spLocks/>
            </p:cNvSpPr>
            <p:nvPr/>
          </p:nvSpPr>
          <p:spPr bwMode="auto">
            <a:xfrm>
              <a:off x="11430891" y="0"/>
              <a:ext cx="6350" cy="6858000"/>
            </a:xfrm>
            <a:custGeom>
              <a:avLst/>
              <a:gdLst>
                <a:gd name="T0" fmla="*/ 0 w 6350"/>
                <a:gd name="T1" fmla="*/ 6858000 h 6858000"/>
                <a:gd name="T2" fmla="*/ 6350 w 6350"/>
                <a:gd name="T3" fmla="*/ 6858000 h 6858000"/>
                <a:gd name="T4" fmla="*/ 6350 w 6350"/>
                <a:gd name="T5" fmla="*/ 0 h 6858000"/>
                <a:gd name="T6" fmla="*/ 0 w 6350"/>
                <a:gd name="T7" fmla="*/ 0 h 6858000"/>
                <a:gd name="T8" fmla="*/ 0 w 6350"/>
                <a:gd name="T9" fmla="*/ 6858000 h 6858000"/>
              </a:gdLst>
              <a:ahLst/>
              <a:cxnLst>
                <a:cxn ang="0">
                  <a:pos x="T0" y="T1"/>
                </a:cxn>
                <a:cxn ang="0">
                  <a:pos x="T2" y="T3"/>
                </a:cxn>
                <a:cxn ang="0">
                  <a:pos x="T4" y="T5"/>
                </a:cxn>
                <a:cxn ang="0">
                  <a:pos x="T6" y="T7"/>
                </a:cxn>
                <a:cxn ang="0">
                  <a:pos x="T8" y="T9"/>
                </a:cxn>
              </a:cxnLst>
              <a:rect l="0" t="0" r="r" b="b"/>
              <a:pathLst>
                <a:path w="6350" h="6858000">
                  <a:moveTo>
                    <a:pt x="0" y="6858000"/>
                  </a:moveTo>
                  <a:lnTo>
                    <a:pt x="6350" y="6858000"/>
                  </a:lnTo>
                  <a:lnTo>
                    <a:pt x="6350" y="0"/>
                  </a:lnTo>
                  <a:lnTo>
                    <a:pt x="0" y="0"/>
                  </a:lnTo>
                  <a:lnTo>
                    <a:pt x="0" y="68580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7" name="object 8">
              <a:extLst>
                <a:ext uri="{FF2B5EF4-FFF2-40B4-BE49-F238E27FC236}">
                  <a16:creationId xmlns:a16="http://schemas.microsoft.com/office/drawing/2014/main" id="{9BD9F17D-3D5D-0FD9-E46A-EF2E3CE30359}"/>
                </a:ext>
              </a:extLst>
            </p:cNvPr>
            <p:cNvSpPr>
              <a:spLocks/>
            </p:cNvSpPr>
            <p:nvPr/>
          </p:nvSpPr>
          <p:spPr bwMode="auto">
            <a:xfrm>
              <a:off x="7358189" y="538441"/>
              <a:ext cx="4398010" cy="3915410"/>
            </a:xfrm>
            <a:custGeom>
              <a:avLst/>
              <a:gdLst>
                <a:gd name="T0" fmla="*/ 643788 w 4398009"/>
                <a:gd name="T1" fmla="*/ 3593312 h 3915410"/>
                <a:gd name="T2" fmla="*/ 339966 w 4398009"/>
                <a:gd name="T3" fmla="*/ 3569944 h 3915410"/>
                <a:gd name="T4" fmla="*/ 321932 w 4398009"/>
                <a:gd name="T5" fmla="*/ 3270351 h 3915410"/>
                <a:gd name="T6" fmla="*/ 303834 w 4398009"/>
                <a:gd name="T7" fmla="*/ 3569944 h 3915410"/>
                <a:gd name="T8" fmla="*/ 0 w 4398009"/>
                <a:gd name="T9" fmla="*/ 3593312 h 3915410"/>
                <a:gd name="T10" fmla="*/ 303834 w 4398009"/>
                <a:gd name="T11" fmla="*/ 3616693 h 3915410"/>
                <a:gd name="T12" fmla="*/ 321932 w 4398009"/>
                <a:gd name="T13" fmla="*/ 3915003 h 3915410"/>
                <a:gd name="T14" fmla="*/ 339966 w 4398009"/>
                <a:gd name="T15" fmla="*/ 3616693 h 3915410"/>
                <a:gd name="T16" fmla="*/ 643788 w 4398009"/>
                <a:gd name="T17" fmla="*/ 3593312 h 3915410"/>
                <a:gd name="T18" fmla="*/ 643788 w 4398009"/>
                <a:gd name="T19" fmla="*/ 322961 h 3915410"/>
                <a:gd name="T20" fmla="*/ 339966 w 4398009"/>
                <a:gd name="T21" fmla="*/ 299593 h 3915410"/>
                <a:gd name="T22" fmla="*/ 321932 w 4398009"/>
                <a:gd name="T23" fmla="*/ 0 h 3915410"/>
                <a:gd name="T24" fmla="*/ 303834 w 4398009"/>
                <a:gd name="T25" fmla="*/ 299593 h 3915410"/>
                <a:gd name="T26" fmla="*/ 0 w 4398009"/>
                <a:gd name="T27" fmla="*/ 322961 h 3915410"/>
                <a:gd name="T28" fmla="*/ 303834 w 4398009"/>
                <a:gd name="T29" fmla="*/ 346341 h 3915410"/>
                <a:gd name="T30" fmla="*/ 321932 w 4398009"/>
                <a:gd name="T31" fmla="*/ 644652 h 3915410"/>
                <a:gd name="T32" fmla="*/ 339966 w 4398009"/>
                <a:gd name="T33" fmla="*/ 346341 h 3915410"/>
                <a:gd name="T34" fmla="*/ 643788 w 4398009"/>
                <a:gd name="T35" fmla="*/ 322961 h 3915410"/>
                <a:gd name="T36" fmla="*/ 4397768 w 4398009"/>
                <a:gd name="T37" fmla="*/ 3593312 h 3915410"/>
                <a:gd name="T38" fmla="*/ 4093946 w 4398009"/>
                <a:gd name="T39" fmla="*/ 3569944 h 3915410"/>
                <a:gd name="T40" fmla="*/ 4075912 w 4398009"/>
                <a:gd name="T41" fmla="*/ 3270351 h 3915410"/>
                <a:gd name="T42" fmla="*/ 4057815 w 4398009"/>
                <a:gd name="T43" fmla="*/ 3569944 h 3915410"/>
                <a:gd name="T44" fmla="*/ 3753980 w 4398009"/>
                <a:gd name="T45" fmla="*/ 3593312 h 3915410"/>
                <a:gd name="T46" fmla="*/ 4057815 w 4398009"/>
                <a:gd name="T47" fmla="*/ 3616693 h 3915410"/>
                <a:gd name="T48" fmla="*/ 4075912 w 4398009"/>
                <a:gd name="T49" fmla="*/ 3915003 h 3915410"/>
                <a:gd name="T50" fmla="*/ 4093946 w 4398009"/>
                <a:gd name="T51" fmla="*/ 3616693 h 3915410"/>
                <a:gd name="T52" fmla="*/ 4397768 w 4398009"/>
                <a:gd name="T53" fmla="*/ 3593312 h 3915410"/>
                <a:gd name="T54" fmla="*/ 4397768 w 4398009"/>
                <a:gd name="T55" fmla="*/ 322961 h 3915410"/>
                <a:gd name="T56" fmla="*/ 4093946 w 4398009"/>
                <a:gd name="T57" fmla="*/ 299593 h 3915410"/>
                <a:gd name="T58" fmla="*/ 4075912 w 4398009"/>
                <a:gd name="T59" fmla="*/ 0 h 3915410"/>
                <a:gd name="T60" fmla="*/ 4057815 w 4398009"/>
                <a:gd name="T61" fmla="*/ 299593 h 3915410"/>
                <a:gd name="T62" fmla="*/ 3753980 w 4398009"/>
                <a:gd name="T63" fmla="*/ 322961 h 3915410"/>
                <a:gd name="T64" fmla="*/ 4057815 w 4398009"/>
                <a:gd name="T65" fmla="*/ 346341 h 3915410"/>
                <a:gd name="T66" fmla="*/ 4075912 w 4398009"/>
                <a:gd name="T67" fmla="*/ 644652 h 3915410"/>
                <a:gd name="T68" fmla="*/ 4093946 w 4398009"/>
                <a:gd name="T69" fmla="*/ 346341 h 3915410"/>
                <a:gd name="T70" fmla="*/ 4397768 w 4398009"/>
                <a:gd name="T71" fmla="*/ 322961 h 3915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98009" h="3915410">
                  <a:moveTo>
                    <a:pt x="643788" y="3593312"/>
                  </a:moveTo>
                  <a:lnTo>
                    <a:pt x="339966" y="3569944"/>
                  </a:lnTo>
                  <a:lnTo>
                    <a:pt x="321932" y="3270351"/>
                  </a:lnTo>
                  <a:lnTo>
                    <a:pt x="303834" y="3569944"/>
                  </a:lnTo>
                  <a:lnTo>
                    <a:pt x="0" y="3593312"/>
                  </a:lnTo>
                  <a:lnTo>
                    <a:pt x="303834" y="3616693"/>
                  </a:lnTo>
                  <a:lnTo>
                    <a:pt x="321932" y="3915003"/>
                  </a:lnTo>
                  <a:lnTo>
                    <a:pt x="339966" y="3616693"/>
                  </a:lnTo>
                  <a:lnTo>
                    <a:pt x="643788" y="3593312"/>
                  </a:lnTo>
                  <a:close/>
                </a:path>
                <a:path w="4398009" h="3915410">
                  <a:moveTo>
                    <a:pt x="643788" y="322961"/>
                  </a:moveTo>
                  <a:lnTo>
                    <a:pt x="339966" y="299593"/>
                  </a:lnTo>
                  <a:lnTo>
                    <a:pt x="321932" y="0"/>
                  </a:lnTo>
                  <a:lnTo>
                    <a:pt x="303834" y="299593"/>
                  </a:lnTo>
                  <a:lnTo>
                    <a:pt x="0" y="322961"/>
                  </a:lnTo>
                  <a:lnTo>
                    <a:pt x="303834" y="346341"/>
                  </a:lnTo>
                  <a:lnTo>
                    <a:pt x="321932" y="644652"/>
                  </a:lnTo>
                  <a:lnTo>
                    <a:pt x="339966" y="346341"/>
                  </a:lnTo>
                  <a:lnTo>
                    <a:pt x="643788" y="322961"/>
                  </a:lnTo>
                  <a:close/>
                </a:path>
                <a:path w="4398009" h="3915410">
                  <a:moveTo>
                    <a:pt x="4397768" y="3593312"/>
                  </a:moveTo>
                  <a:lnTo>
                    <a:pt x="4093946" y="3569944"/>
                  </a:lnTo>
                  <a:lnTo>
                    <a:pt x="4075912" y="3270351"/>
                  </a:lnTo>
                  <a:lnTo>
                    <a:pt x="4057815" y="3569944"/>
                  </a:lnTo>
                  <a:lnTo>
                    <a:pt x="3753980" y="3593312"/>
                  </a:lnTo>
                  <a:lnTo>
                    <a:pt x="4057815" y="3616693"/>
                  </a:lnTo>
                  <a:lnTo>
                    <a:pt x="4075912" y="3915003"/>
                  </a:lnTo>
                  <a:lnTo>
                    <a:pt x="4093946" y="3616693"/>
                  </a:lnTo>
                  <a:lnTo>
                    <a:pt x="4397768" y="3593312"/>
                  </a:lnTo>
                  <a:close/>
                </a:path>
                <a:path w="4398009" h="3915410">
                  <a:moveTo>
                    <a:pt x="4397768" y="322961"/>
                  </a:moveTo>
                  <a:lnTo>
                    <a:pt x="4093946" y="299593"/>
                  </a:lnTo>
                  <a:lnTo>
                    <a:pt x="4075912" y="0"/>
                  </a:lnTo>
                  <a:lnTo>
                    <a:pt x="4057815" y="299593"/>
                  </a:lnTo>
                  <a:lnTo>
                    <a:pt x="3753980" y="322961"/>
                  </a:lnTo>
                  <a:lnTo>
                    <a:pt x="4057815" y="346341"/>
                  </a:lnTo>
                  <a:lnTo>
                    <a:pt x="4075912" y="644652"/>
                  </a:lnTo>
                  <a:lnTo>
                    <a:pt x="4093946" y="346341"/>
                  </a:lnTo>
                  <a:lnTo>
                    <a:pt x="4397768" y="3229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sp>
        <p:nvSpPr>
          <p:cNvPr id="11" name="Freeform 14">
            <a:extLst>
              <a:ext uri="{FF2B5EF4-FFF2-40B4-BE49-F238E27FC236}">
                <a16:creationId xmlns:a16="http://schemas.microsoft.com/office/drawing/2014/main" id="{05F595B7-0157-6F84-1190-C28D46E3FB45}"/>
              </a:ext>
            </a:extLst>
          </p:cNvPr>
          <p:cNvSpPr>
            <a:spLocks/>
          </p:cNvSpPr>
          <p:nvPr/>
        </p:nvSpPr>
        <p:spPr bwMode="auto">
          <a:xfrm rot="5400000">
            <a:off x="2667001" y="-2665413"/>
            <a:ext cx="6858000" cy="12188825"/>
          </a:xfrm>
          <a:custGeom>
            <a:avLst/>
            <a:gdLst>
              <a:gd name="T0" fmla="*/ 0 w 6858000"/>
              <a:gd name="T1" fmla="*/ 6122750 h 12188952"/>
              <a:gd name="T2" fmla="*/ 0 w 6858000"/>
              <a:gd name="T3" fmla="*/ 6116400 h 12188952"/>
              <a:gd name="T4" fmla="*/ 5939438 w 6858000"/>
              <a:gd name="T5" fmla="*/ 6116400 h 12188952"/>
              <a:gd name="T6" fmla="*/ 6207674 w 6858000"/>
              <a:gd name="T7" fmla="*/ 6100254 h 12188952"/>
              <a:gd name="T8" fmla="*/ 6227604 w 6858000"/>
              <a:gd name="T9" fmla="*/ 5841137 h 12188952"/>
              <a:gd name="T10" fmla="*/ 6227604 w 6858000"/>
              <a:gd name="T11" fmla="*/ 0 h 12188952"/>
              <a:gd name="T12" fmla="*/ 6233954 w 6858000"/>
              <a:gd name="T13" fmla="*/ 0 h 12188952"/>
              <a:gd name="T14" fmla="*/ 6233954 w 6858000"/>
              <a:gd name="T15" fmla="*/ 5834264 h 12188952"/>
              <a:gd name="T16" fmla="*/ 6254423 w 6858000"/>
              <a:gd name="T17" fmla="*/ 6100254 h 12188952"/>
              <a:gd name="T18" fmla="*/ 6521512 w 6858000"/>
              <a:gd name="T19" fmla="*/ 6116400 h 12188952"/>
              <a:gd name="T20" fmla="*/ 6858000 w 6858000"/>
              <a:gd name="T21" fmla="*/ 6116400 h 12188952"/>
              <a:gd name="T22" fmla="*/ 6858000 w 6858000"/>
              <a:gd name="T23" fmla="*/ 6122750 h 12188952"/>
              <a:gd name="T24" fmla="*/ 6479179 w 6858000"/>
              <a:gd name="T25" fmla="*/ 6122750 h 12188952"/>
              <a:gd name="T26" fmla="*/ 6254423 w 6858000"/>
              <a:gd name="T27" fmla="*/ 6136386 h 12188952"/>
              <a:gd name="T28" fmla="*/ 6233954 w 6858000"/>
              <a:gd name="T29" fmla="*/ 6402386 h 12188952"/>
              <a:gd name="T30" fmla="*/ 6233954 w 6858000"/>
              <a:gd name="T31" fmla="*/ 12188952 h 12188952"/>
              <a:gd name="T32" fmla="*/ 6227604 w 6858000"/>
              <a:gd name="T33" fmla="*/ 12188952 h 12188952"/>
              <a:gd name="T34" fmla="*/ 6227604 w 6858000"/>
              <a:gd name="T35" fmla="*/ 6395513 h 12188952"/>
              <a:gd name="T36" fmla="*/ 6207674 w 6858000"/>
              <a:gd name="T37" fmla="*/ 6136386 h 12188952"/>
              <a:gd name="T38" fmla="*/ 5981953 w 6858000"/>
              <a:gd name="T39" fmla="*/ 6122750 h 1218895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858000" h="12188952">
                <a:moveTo>
                  <a:pt x="0" y="6122750"/>
                </a:moveTo>
                <a:lnTo>
                  <a:pt x="0" y="6116400"/>
                </a:lnTo>
                <a:lnTo>
                  <a:pt x="5939438" y="6116400"/>
                </a:lnTo>
                <a:lnTo>
                  <a:pt x="6207674" y="6100254"/>
                </a:lnTo>
                <a:lnTo>
                  <a:pt x="6227604" y="5841137"/>
                </a:lnTo>
                <a:lnTo>
                  <a:pt x="6227604" y="0"/>
                </a:lnTo>
                <a:lnTo>
                  <a:pt x="6233954" y="0"/>
                </a:lnTo>
                <a:lnTo>
                  <a:pt x="6233954" y="5834264"/>
                </a:lnTo>
                <a:lnTo>
                  <a:pt x="6254423" y="6100254"/>
                </a:lnTo>
                <a:lnTo>
                  <a:pt x="6521512" y="6116400"/>
                </a:lnTo>
                <a:lnTo>
                  <a:pt x="6858000" y="6116400"/>
                </a:lnTo>
                <a:lnTo>
                  <a:pt x="6858000" y="6122750"/>
                </a:lnTo>
                <a:lnTo>
                  <a:pt x="6479179" y="6122750"/>
                </a:lnTo>
                <a:lnTo>
                  <a:pt x="6254423" y="6136386"/>
                </a:lnTo>
                <a:lnTo>
                  <a:pt x="6233954" y="6402386"/>
                </a:lnTo>
                <a:lnTo>
                  <a:pt x="6233954" y="12188952"/>
                </a:lnTo>
                <a:lnTo>
                  <a:pt x="6227604" y="12188952"/>
                </a:lnTo>
                <a:lnTo>
                  <a:pt x="6227604" y="6395513"/>
                </a:lnTo>
                <a:lnTo>
                  <a:pt x="6207674" y="6136386"/>
                </a:lnTo>
                <a:lnTo>
                  <a:pt x="5981953" y="6122750"/>
                </a:lnTo>
                <a:lnTo>
                  <a:pt x="0" y="61227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9" name="object 7">
            <a:extLst>
              <a:ext uri="{FF2B5EF4-FFF2-40B4-BE49-F238E27FC236}">
                <a16:creationId xmlns:a16="http://schemas.microsoft.com/office/drawing/2014/main" id="{B41FAFA6-297C-8482-CFE6-270862BEBFA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p:blipFill>
        <p:spPr bwMode="auto">
          <a:xfrm>
            <a:off x="1810578" y="1605611"/>
            <a:ext cx="2555453" cy="9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7436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Partner">
    <p:bg>
      <p:bgPr>
        <a:solidFill>
          <a:srgbClr val="133D33"/>
        </a:solidFill>
        <a:effectLst/>
      </p:bgPr>
    </p:bg>
    <p:spTree>
      <p:nvGrpSpPr>
        <p:cNvPr id="1" name=""/>
        <p:cNvGrpSpPr/>
        <p:nvPr/>
      </p:nvGrpSpPr>
      <p:grpSpPr>
        <a:xfrm>
          <a:off x="0" y="0"/>
          <a:ext cx="0" cy="0"/>
          <a:chOff x="0" y="0"/>
          <a:chExt cx="0" cy="0"/>
        </a:xfrm>
      </p:grpSpPr>
      <p:pic>
        <p:nvPicPr>
          <p:cNvPr id="2" name="object 11">
            <a:extLst>
              <a:ext uri="{FF2B5EF4-FFF2-40B4-BE49-F238E27FC236}">
                <a16:creationId xmlns:a16="http://schemas.microsoft.com/office/drawing/2014/main" id="{C7F9E968-BB57-3C9C-7D3A-277C6CF209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5897563"/>
            <a:ext cx="132397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7">
            <a:extLst>
              <a:ext uri="{FF2B5EF4-FFF2-40B4-BE49-F238E27FC236}">
                <a16:creationId xmlns:a16="http://schemas.microsoft.com/office/drawing/2014/main" id="{316A36B7-382F-8132-5F39-3CCB78A16508}"/>
              </a:ext>
            </a:extLst>
          </p:cNvPr>
          <p:cNvSpPr>
            <a:spLocks/>
          </p:cNvSpPr>
          <p:nvPr/>
        </p:nvSpPr>
        <p:spPr bwMode="auto">
          <a:xfrm>
            <a:off x="22225" y="0"/>
            <a:ext cx="12253913" cy="6858000"/>
          </a:xfrm>
          <a:custGeom>
            <a:avLst/>
            <a:gdLst>
              <a:gd name="T0" fmla="*/ 8109298 w 12252960"/>
              <a:gd name="T1" fmla="*/ 0 h 6858000"/>
              <a:gd name="T2" fmla="*/ 8118442 w 12252960"/>
              <a:gd name="T3" fmla="*/ 0 h 6858000"/>
              <a:gd name="T4" fmla="*/ 8118442 w 12252960"/>
              <a:gd name="T5" fmla="*/ 5353007 h 6858000"/>
              <a:gd name="T6" fmla="*/ 8131891 w 12252960"/>
              <a:gd name="T7" fmla="*/ 5576430 h 6858000"/>
              <a:gd name="T8" fmla="*/ 8371329 w 12252960"/>
              <a:gd name="T9" fmla="*/ 5594846 h 6858000"/>
              <a:gd name="T10" fmla="*/ 12252960 w 12252960"/>
              <a:gd name="T11" fmla="*/ 5594846 h 6858000"/>
              <a:gd name="T12" fmla="*/ 12252960 w 12252960"/>
              <a:gd name="T13" fmla="*/ 5603990 h 6858000"/>
              <a:gd name="T14" fmla="*/ 8381240 w 12252960"/>
              <a:gd name="T15" fmla="*/ 5603990 h 6858000"/>
              <a:gd name="T16" fmla="*/ 8131891 w 12252960"/>
              <a:gd name="T17" fmla="*/ 5623179 h 6858000"/>
              <a:gd name="T18" fmla="*/ 8118442 w 12252960"/>
              <a:gd name="T19" fmla="*/ 5845646 h 6858000"/>
              <a:gd name="T20" fmla="*/ 8118442 w 12252960"/>
              <a:gd name="T21" fmla="*/ 6858000 h 6858000"/>
              <a:gd name="T22" fmla="*/ 8109298 w 12252960"/>
              <a:gd name="T23" fmla="*/ 6858000 h 6858000"/>
              <a:gd name="T24" fmla="*/ 8109298 w 12252960"/>
              <a:gd name="T25" fmla="*/ 5846344 h 6858000"/>
              <a:gd name="T26" fmla="*/ 8095759 w 12252960"/>
              <a:gd name="T27" fmla="*/ 5623179 h 6858000"/>
              <a:gd name="T28" fmla="*/ 7846400 w 12252960"/>
              <a:gd name="T29" fmla="*/ 5603990 h 6858000"/>
              <a:gd name="T30" fmla="*/ 0 w 12252960"/>
              <a:gd name="T31" fmla="*/ 5603990 h 6858000"/>
              <a:gd name="T32" fmla="*/ 0 w 12252960"/>
              <a:gd name="T33" fmla="*/ 5594846 h 6858000"/>
              <a:gd name="T34" fmla="*/ 7856312 w 12252960"/>
              <a:gd name="T35" fmla="*/ 5594846 h 6858000"/>
              <a:gd name="T36" fmla="*/ 8095759 w 12252960"/>
              <a:gd name="T37" fmla="*/ 5576430 h 6858000"/>
              <a:gd name="T38" fmla="*/ 8109298 w 12252960"/>
              <a:gd name="T39" fmla="*/ 5352306 h 68580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252960" h="6858000">
                <a:moveTo>
                  <a:pt x="8109298" y="0"/>
                </a:moveTo>
                <a:lnTo>
                  <a:pt x="8118442" y="0"/>
                </a:lnTo>
                <a:lnTo>
                  <a:pt x="8118442" y="5353007"/>
                </a:lnTo>
                <a:lnTo>
                  <a:pt x="8131891" y="5576430"/>
                </a:lnTo>
                <a:lnTo>
                  <a:pt x="8371329" y="5594846"/>
                </a:lnTo>
                <a:lnTo>
                  <a:pt x="12252960" y="5594846"/>
                </a:lnTo>
                <a:lnTo>
                  <a:pt x="12252960" y="5603990"/>
                </a:lnTo>
                <a:lnTo>
                  <a:pt x="8381240" y="5603990"/>
                </a:lnTo>
                <a:lnTo>
                  <a:pt x="8131891" y="5623179"/>
                </a:lnTo>
                <a:lnTo>
                  <a:pt x="8118442" y="5845646"/>
                </a:lnTo>
                <a:lnTo>
                  <a:pt x="8118442" y="6858000"/>
                </a:lnTo>
                <a:lnTo>
                  <a:pt x="8109298" y="6858000"/>
                </a:lnTo>
                <a:lnTo>
                  <a:pt x="8109298" y="5846344"/>
                </a:lnTo>
                <a:lnTo>
                  <a:pt x="8095759" y="5623179"/>
                </a:lnTo>
                <a:lnTo>
                  <a:pt x="7846400" y="5603990"/>
                </a:lnTo>
                <a:lnTo>
                  <a:pt x="0" y="5603990"/>
                </a:lnTo>
                <a:lnTo>
                  <a:pt x="0" y="5594846"/>
                </a:lnTo>
                <a:lnTo>
                  <a:pt x="7856312" y="5594846"/>
                </a:lnTo>
                <a:lnTo>
                  <a:pt x="8095759" y="5576430"/>
                </a:lnTo>
                <a:lnTo>
                  <a:pt x="8109298" y="5352306"/>
                </a:lnTo>
                <a:lnTo>
                  <a:pt x="810929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5" name="object 8">
            <a:extLst>
              <a:ext uri="{FF2B5EF4-FFF2-40B4-BE49-F238E27FC236}">
                <a16:creationId xmlns:a16="http://schemas.microsoft.com/office/drawing/2014/main" id="{6C51B874-E693-5E8C-4F01-9BB617DC82B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070225" y="6137275"/>
            <a:ext cx="122396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ject 9">
            <a:extLst>
              <a:ext uri="{FF2B5EF4-FFF2-40B4-BE49-F238E27FC236}">
                <a16:creationId xmlns:a16="http://schemas.microsoft.com/office/drawing/2014/main" id="{E657FFC0-AE4D-11B8-1372-66B983BAA0EC}"/>
              </a:ext>
            </a:extLst>
          </p:cNvPr>
          <p:cNvSpPr>
            <a:spLocks/>
          </p:cNvSpPr>
          <p:nvPr/>
        </p:nvSpPr>
        <p:spPr bwMode="auto">
          <a:xfrm>
            <a:off x="2667000" y="5949950"/>
            <a:ext cx="0" cy="554038"/>
          </a:xfrm>
          <a:custGeom>
            <a:avLst/>
            <a:gdLst>
              <a:gd name="T0" fmla="*/ 0 h 553720"/>
              <a:gd name="T1" fmla="*/ 553669 h 553720"/>
            </a:gdLst>
            <a:ahLst/>
            <a:cxnLst>
              <a:cxn ang="0">
                <a:pos x="0" y="T0"/>
              </a:cxn>
              <a:cxn ang="0">
                <a:pos x="0" y="T1"/>
              </a:cxn>
            </a:cxnLst>
            <a:rect l="0" t="0" r="r" b="b"/>
            <a:pathLst>
              <a:path h="553720">
                <a:moveTo>
                  <a:pt x="0" y="0"/>
                </a:moveTo>
                <a:lnTo>
                  <a:pt x="0" y="553669"/>
                </a:lnTo>
              </a:path>
            </a:pathLst>
          </a:custGeom>
          <a:noFill/>
          <a:ln w="635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6" name="Picture Placeholder 25"/>
          <p:cNvSpPr>
            <a:spLocks noGrp="1"/>
          </p:cNvSpPr>
          <p:nvPr>
            <p:ph type="pic" sz="quarter" idx="16"/>
          </p:nvPr>
        </p:nvSpPr>
        <p:spPr>
          <a:xfrm>
            <a:off x="8135939" y="0"/>
            <a:ext cx="4033677" cy="6858000"/>
          </a:xfrm>
          <a:custGeom>
            <a:avLst/>
            <a:gdLst>
              <a:gd name="connsiteX0" fmla="*/ 260542 w 4033677"/>
              <a:gd name="connsiteY0" fmla="*/ 5603990 h 6858000"/>
              <a:gd name="connsiteX1" fmla="*/ 4033677 w 4033677"/>
              <a:gd name="connsiteY1" fmla="*/ 5603990 h 6858000"/>
              <a:gd name="connsiteX2" fmla="*/ 4033677 w 4033677"/>
              <a:gd name="connsiteY2" fmla="*/ 6858000 h 6858000"/>
              <a:gd name="connsiteX3" fmla="*/ 0 w 4033677"/>
              <a:gd name="connsiteY3" fmla="*/ 6858000 h 6858000"/>
              <a:gd name="connsiteX4" fmla="*/ 0 w 4033677"/>
              <a:gd name="connsiteY4" fmla="*/ 5808329 h 6858000"/>
              <a:gd name="connsiteX5" fmla="*/ 11193 w 4033677"/>
              <a:gd name="connsiteY5" fmla="*/ 5623179 h 6858000"/>
              <a:gd name="connsiteX6" fmla="*/ 0 w 4033677"/>
              <a:gd name="connsiteY6" fmla="*/ 0 h 6858000"/>
              <a:gd name="connsiteX7" fmla="*/ 4033677 w 4033677"/>
              <a:gd name="connsiteY7" fmla="*/ 0 h 6858000"/>
              <a:gd name="connsiteX8" fmla="*/ 4033677 w 4033677"/>
              <a:gd name="connsiteY8" fmla="*/ 5594846 h 6858000"/>
              <a:gd name="connsiteX9" fmla="*/ 250631 w 4033677"/>
              <a:gd name="connsiteY9" fmla="*/ 5594846 h 6858000"/>
              <a:gd name="connsiteX10" fmla="*/ 11193 w 4033677"/>
              <a:gd name="connsiteY10" fmla="*/ 5576430 h 6858000"/>
              <a:gd name="connsiteX11" fmla="*/ 0 w 4033677"/>
              <a:gd name="connsiteY11" fmla="*/ 539048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3677" h="6858000">
                <a:moveTo>
                  <a:pt x="260542" y="5603990"/>
                </a:moveTo>
                <a:lnTo>
                  <a:pt x="4033677" y="5603990"/>
                </a:lnTo>
                <a:lnTo>
                  <a:pt x="4033677" y="6858000"/>
                </a:lnTo>
                <a:lnTo>
                  <a:pt x="0" y="6858000"/>
                </a:lnTo>
                <a:lnTo>
                  <a:pt x="0" y="5808329"/>
                </a:lnTo>
                <a:lnTo>
                  <a:pt x="11193" y="5623179"/>
                </a:lnTo>
                <a:close/>
                <a:moveTo>
                  <a:pt x="0" y="0"/>
                </a:moveTo>
                <a:lnTo>
                  <a:pt x="4033677" y="0"/>
                </a:lnTo>
                <a:lnTo>
                  <a:pt x="4033677" y="5594846"/>
                </a:lnTo>
                <a:lnTo>
                  <a:pt x="250631" y="5594846"/>
                </a:lnTo>
                <a:lnTo>
                  <a:pt x="11193" y="5576430"/>
                </a:lnTo>
                <a:lnTo>
                  <a:pt x="0" y="5390485"/>
                </a:lnTo>
                <a:close/>
              </a:path>
            </a:pathLst>
          </a:custGeom>
          <a:solidFill>
            <a:schemeClr val="bg1">
              <a:lumMod val="75000"/>
            </a:schemeClr>
          </a:solidFill>
        </p:spPr>
        <p:txBody>
          <a:bodyPr rtlCol="0">
            <a:noAutofit/>
          </a:bodyPr>
          <a:lstStyle/>
          <a:p>
            <a:pPr lvl="0"/>
            <a:r>
              <a:rPr lang="en-US" noProof="0"/>
              <a:t>Click icon to add picture</a:t>
            </a:r>
          </a:p>
        </p:txBody>
      </p:sp>
      <p:sp>
        <p:nvSpPr>
          <p:cNvPr id="38" name="Text Placeholder 37"/>
          <p:cNvSpPr>
            <a:spLocks noGrp="1"/>
          </p:cNvSpPr>
          <p:nvPr>
            <p:ph type="body" sz="quarter" idx="14"/>
          </p:nvPr>
        </p:nvSpPr>
        <p:spPr>
          <a:xfrm>
            <a:off x="685801" y="1317171"/>
            <a:ext cx="6908569" cy="2291999"/>
          </a:xfrm>
        </p:spPr>
        <p:txBody>
          <a:bodyPr>
            <a:noAutofit/>
          </a:bodyPr>
          <a:lstStyle>
            <a:lvl1pPr marL="0" indent="0">
              <a:buNone/>
              <a:defRPr sz="5400">
                <a:solidFill>
                  <a:schemeClr val="bg2"/>
                </a:solidFill>
                <a:latin typeface="Sitka Display" pitchFamily="2" charset="0"/>
              </a:defRPr>
            </a:lvl1pPr>
            <a:lvl2pPr marL="457200" indent="0">
              <a:buNone/>
              <a:defRPr sz="4800">
                <a:solidFill>
                  <a:schemeClr val="bg2"/>
                </a:solidFill>
                <a:latin typeface="Sitka Display" pitchFamily="2" charset="0"/>
              </a:defRPr>
            </a:lvl2pPr>
            <a:lvl3pPr marL="914400" indent="0">
              <a:buNone/>
              <a:defRPr sz="4400">
                <a:solidFill>
                  <a:schemeClr val="bg2"/>
                </a:solidFill>
                <a:latin typeface="Sitka Display" pitchFamily="2" charset="0"/>
              </a:defRPr>
            </a:lvl3pPr>
            <a:lvl4pPr marL="1371600" indent="0">
              <a:buNone/>
              <a:defRPr sz="4000">
                <a:solidFill>
                  <a:schemeClr val="bg2"/>
                </a:solidFill>
                <a:latin typeface="Sitka Display" pitchFamily="2" charset="0"/>
              </a:defRPr>
            </a:lvl4pPr>
            <a:lvl5pPr marL="1828800" indent="0">
              <a:buNone/>
              <a:defRPr sz="4000">
                <a:solidFill>
                  <a:schemeClr val="bg2"/>
                </a:solidFill>
                <a:latin typeface="Sitka Display" pitchFamily="2" charset="0"/>
              </a:defRPr>
            </a:lvl5pPr>
          </a:lstStyle>
          <a:p>
            <a:pPr lvl="0"/>
            <a:r>
              <a:rPr lang="en-US"/>
              <a:t>Click to edit Master text styles</a:t>
            </a:r>
          </a:p>
        </p:txBody>
      </p:sp>
      <p:sp>
        <p:nvSpPr>
          <p:cNvPr id="4" name="Text Placeholder 3"/>
          <p:cNvSpPr>
            <a:spLocks noGrp="1"/>
          </p:cNvSpPr>
          <p:nvPr>
            <p:ph type="body" sz="quarter" idx="17"/>
          </p:nvPr>
        </p:nvSpPr>
        <p:spPr>
          <a:xfrm>
            <a:off x="762000" y="4082554"/>
            <a:ext cx="2819400" cy="718046"/>
          </a:xfrm>
        </p:spPr>
        <p:txBody>
          <a:bodyPr>
            <a:normAutofit/>
          </a:bodyPr>
          <a:lstStyle>
            <a:lvl1pPr marL="0" indent="0">
              <a:lnSpc>
                <a:spcPct val="100000"/>
              </a:lnSpc>
              <a:buNone/>
              <a:defRPr sz="1600" b="0" i="0">
                <a:solidFill>
                  <a:schemeClr val="bg1"/>
                </a:solidFill>
                <a:latin typeface="Trade Gothic Next Light" panose="020B0403040303020004" pitchFamily="34" charset="0"/>
              </a:defRPr>
            </a:lvl1pPr>
          </a:lstStyle>
          <a:p>
            <a:pPr lvl="0"/>
            <a:r>
              <a:rPr lang="en-US"/>
              <a:t>Click to edit Master text styles</a:t>
            </a:r>
          </a:p>
        </p:txBody>
      </p:sp>
    </p:spTree>
    <p:extLst>
      <p:ext uri="{BB962C8B-B14F-4D97-AF65-F5344CB8AC3E}">
        <p14:creationId xmlns:p14="http://schemas.microsoft.com/office/powerpoint/2010/main" val="1955905165"/>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5_Section Break">
    <p:bg>
      <p:bgPr>
        <a:solidFill>
          <a:srgbClr val="133D33"/>
        </a:solidFill>
        <a:effectLst/>
      </p:bgPr>
    </p:bg>
    <p:spTree>
      <p:nvGrpSpPr>
        <p:cNvPr id="1" name=""/>
        <p:cNvGrpSpPr/>
        <p:nvPr/>
      </p:nvGrpSpPr>
      <p:grpSpPr>
        <a:xfrm>
          <a:off x="0" y="0"/>
          <a:ext cx="0" cy="0"/>
          <a:chOff x="0" y="0"/>
          <a:chExt cx="0" cy="0"/>
        </a:xfrm>
      </p:grpSpPr>
      <p:grpSp>
        <p:nvGrpSpPr>
          <p:cNvPr id="2" name="object 3" hidden="1">
            <a:extLst>
              <a:ext uri="{FF2B5EF4-FFF2-40B4-BE49-F238E27FC236}">
                <a16:creationId xmlns:a16="http://schemas.microsoft.com/office/drawing/2014/main" id="{8B3421EA-9EAF-850E-1D6A-83870A7950C9}"/>
              </a:ext>
            </a:extLst>
          </p:cNvPr>
          <p:cNvGrpSpPr>
            <a:grpSpLocks/>
          </p:cNvGrpSpPr>
          <p:nvPr/>
        </p:nvGrpSpPr>
        <p:grpSpPr bwMode="auto">
          <a:xfrm>
            <a:off x="0" y="0"/>
            <a:ext cx="12192000" cy="6858000"/>
            <a:chOff x="0" y="0"/>
            <a:chExt cx="12191974" cy="6858000"/>
          </a:xfrm>
        </p:grpSpPr>
        <p:pic>
          <p:nvPicPr>
            <p:cNvPr id="3" name="object 4">
              <a:extLst>
                <a:ext uri="{FF2B5EF4-FFF2-40B4-BE49-F238E27FC236}">
                  <a16:creationId xmlns:a16="http://schemas.microsoft.com/office/drawing/2014/main" id="{70979345-9094-1F62-AD6C-4073027427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0096" y="860767"/>
              <a:ext cx="3750398" cy="32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ject 5">
              <a:extLst>
                <a:ext uri="{FF2B5EF4-FFF2-40B4-BE49-F238E27FC236}">
                  <a16:creationId xmlns:a16="http://schemas.microsoft.com/office/drawing/2014/main" id="{DC523546-05CF-3B5F-CA17-EF42107BF3D2}"/>
                </a:ext>
              </a:extLst>
            </p:cNvPr>
            <p:cNvSpPr>
              <a:spLocks/>
            </p:cNvSpPr>
            <p:nvPr/>
          </p:nvSpPr>
          <p:spPr bwMode="auto">
            <a:xfrm>
              <a:off x="22199" y="0"/>
              <a:ext cx="12169775" cy="6858000"/>
            </a:xfrm>
            <a:custGeom>
              <a:avLst/>
              <a:gdLst>
                <a:gd name="T0" fmla="*/ 12169483 w 12169775"/>
                <a:gd name="T1" fmla="*/ 857605 h 6858000"/>
                <a:gd name="T2" fmla="*/ 7661072 w 12169775"/>
                <a:gd name="T3" fmla="*/ 857605 h 6858000"/>
                <a:gd name="T4" fmla="*/ 7661072 w 12169775"/>
                <a:gd name="T5" fmla="*/ 0 h 6858000"/>
                <a:gd name="T6" fmla="*/ 7654722 w 12169775"/>
                <a:gd name="T7" fmla="*/ 0 h 6858000"/>
                <a:gd name="T8" fmla="*/ 7654722 w 12169775"/>
                <a:gd name="T9" fmla="*/ 857605 h 6858000"/>
                <a:gd name="T10" fmla="*/ 0 w 12169775"/>
                <a:gd name="T11" fmla="*/ 857605 h 6858000"/>
                <a:gd name="T12" fmla="*/ 0 w 12169775"/>
                <a:gd name="T13" fmla="*/ 863955 h 6858000"/>
                <a:gd name="T14" fmla="*/ 7654722 w 12169775"/>
                <a:gd name="T15" fmla="*/ 863955 h 6858000"/>
                <a:gd name="T16" fmla="*/ 7654722 w 12169775"/>
                <a:gd name="T17" fmla="*/ 6858000 h 6858000"/>
                <a:gd name="T18" fmla="*/ 7661072 w 12169775"/>
                <a:gd name="T19" fmla="*/ 6858000 h 6858000"/>
                <a:gd name="T20" fmla="*/ 7661072 w 12169775"/>
                <a:gd name="T21" fmla="*/ 863955 h 6858000"/>
                <a:gd name="T22" fmla="*/ 12169483 w 12169775"/>
                <a:gd name="T23" fmla="*/ 863955 h 6858000"/>
                <a:gd name="T24" fmla="*/ 12169483 w 12169775"/>
                <a:gd name="T25" fmla="*/ 857605 h 685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69775" h="6858000">
                  <a:moveTo>
                    <a:pt x="12169483" y="857605"/>
                  </a:moveTo>
                  <a:lnTo>
                    <a:pt x="7661072" y="857605"/>
                  </a:lnTo>
                  <a:lnTo>
                    <a:pt x="7661072" y="0"/>
                  </a:lnTo>
                  <a:lnTo>
                    <a:pt x="7654722" y="0"/>
                  </a:lnTo>
                  <a:lnTo>
                    <a:pt x="7654722" y="857605"/>
                  </a:lnTo>
                  <a:lnTo>
                    <a:pt x="0" y="857605"/>
                  </a:lnTo>
                  <a:lnTo>
                    <a:pt x="0" y="863955"/>
                  </a:lnTo>
                  <a:lnTo>
                    <a:pt x="7654722" y="863955"/>
                  </a:lnTo>
                  <a:lnTo>
                    <a:pt x="7654722" y="6858000"/>
                  </a:lnTo>
                  <a:lnTo>
                    <a:pt x="7661072" y="6858000"/>
                  </a:lnTo>
                  <a:lnTo>
                    <a:pt x="7661072" y="863955"/>
                  </a:lnTo>
                  <a:lnTo>
                    <a:pt x="12169483" y="863955"/>
                  </a:lnTo>
                  <a:lnTo>
                    <a:pt x="12169483" y="8576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5" name="object 6">
              <a:extLst>
                <a:ext uri="{FF2B5EF4-FFF2-40B4-BE49-F238E27FC236}">
                  <a16:creationId xmlns:a16="http://schemas.microsoft.com/office/drawing/2014/main" id="{0764A8EA-D2A1-4698-8803-F7D32AA3B347}"/>
                </a:ext>
              </a:extLst>
            </p:cNvPr>
            <p:cNvSpPr>
              <a:spLocks/>
            </p:cNvSpPr>
            <p:nvPr/>
          </p:nvSpPr>
          <p:spPr bwMode="auto">
            <a:xfrm>
              <a:off x="0" y="4130922"/>
              <a:ext cx="12172950" cy="0"/>
            </a:xfrm>
            <a:custGeom>
              <a:avLst/>
              <a:gdLst>
                <a:gd name="T0" fmla="*/ 12172772 w 12172950"/>
                <a:gd name="T1" fmla="*/ 0 w 12172950"/>
              </a:gdLst>
              <a:ahLst/>
              <a:cxnLst>
                <a:cxn ang="0">
                  <a:pos x="T0" y="0"/>
                </a:cxn>
                <a:cxn ang="0">
                  <a:pos x="T1" y="0"/>
                </a:cxn>
              </a:cxnLst>
              <a:rect l="0" t="0" r="r" b="b"/>
              <a:pathLst>
                <a:path w="12172950">
                  <a:moveTo>
                    <a:pt x="12172772" y="0"/>
                  </a:moveTo>
                  <a:lnTo>
                    <a:pt x="0" y="0"/>
                  </a:lnTo>
                </a:path>
              </a:pathLst>
            </a:custGeom>
            <a:noFill/>
            <a:ln w="635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 name="object 7">
              <a:extLst>
                <a:ext uri="{FF2B5EF4-FFF2-40B4-BE49-F238E27FC236}">
                  <a16:creationId xmlns:a16="http://schemas.microsoft.com/office/drawing/2014/main" id="{F17B3A3F-9493-3978-5A51-32983249EB34}"/>
                </a:ext>
              </a:extLst>
            </p:cNvPr>
            <p:cNvSpPr>
              <a:spLocks/>
            </p:cNvSpPr>
            <p:nvPr/>
          </p:nvSpPr>
          <p:spPr bwMode="auto">
            <a:xfrm>
              <a:off x="11430891" y="0"/>
              <a:ext cx="6350" cy="6858000"/>
            </a:xfrm>
            <a:custGeom>
              <a:avLst/>
              <a:gdLst>
                <a:gd name="T0" fmla="*/ 0 w 6350"/>
                <a:gd name="T1" fmla="*/ 6858000 h 6858000"/>
                <a:gd name="T2" fmla="*/ 6350 w 6350"/>
                <a:gd name="T3" fmla="*/ 6858000 h 6858000"/>
                <a:gd name="T4" fmla="*/ 6350 w 6350"/>
                <a:gd name="T5" fmla="*/ 0 h 6858000"/>
                <a:gd name="T6" fmla="*/ 0 w 6350"/>
                <a:gd name="T7" fmla="*/ 0 h 6858000"/>
                <a:gd name="T8" fmla="*/ 0 w 6350"/>
                <a:gd name="T9" fmla="*/ 6858000 h 6858000"/>
              </a:gdLst>
              <a:ahLst/>
              <a:cxnLst>
                <a:cxn ang="0">
                  <a:pos x="T0" y="T1"/>
                </a:cxn>
                <a:cxn ang="0">
                  <a:pos x="T2" y="T3"/>
                </a:cxn>
                <a:cxn ang="0">
                  <a:pos x="T4" y="T5"/>
                </a:cxn>
                <a:cxn ang="0">
                  <a:pos x="T6" y="T7"/>
                </a:cxn>
                <a:cxn ang="0">
                  <a:pos x="T8" y="T9"/>
                </a:cxn>
              </a:cxnLst>
              <a:rect l="0" t="0" r="r" b="b"/>
              <a:pathLst>
                <a:path w="6350" h="6858000">
                  <a:moveTo>
                    <a:pt x="0" y="6858000"/>
                  </a:moveTo>
                  <a:lnTo>
                    <a:pt x="6350" y="6858000"/>
                  </a:lnTo>
                  <a:lnTo>
                    <a:pt x="6350" y="0"/>
                  </a:lnTo>
                  <a:lnTo>
                    <a:pt x="0" y="0"/>
                  </a:lnTo>
                  <a:lnTo>
                    <a:pt x="0" y="68580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7" name="object 8">
              <a:extLst>
                <a:ext uri="{FF2B5EF4-FFF2-40B4-BE49-F238E27FC236}">
                  <a16:creationId xmlns:a16="http://schemas.microsoft.com/office/drawing/2014/main" id="{47D4A917-834C-8181-5F09-0BA7A1FF9750}"/>
                </a:ext>
              </a:extLst>
            </p:cNvPr>
            <p:cNvSpPr>
              <a:spLocks/>
            </p:cNvSpPr>
            <p:nvPr/>
          </p:nvSpPr>
          <p:spPr bwMode="auto">
            <a:xfrm>
              <a:off x="7358189" y="538441"/>
              <a:ext cx="4398010" cy="3915410"/>
            </a:xfrm>
            <a:custGeom>
              <a:avLst/>
              <a:gdLst>
                <a:gd name="T0" fmla="*/ 643788 w 4398009"/>
                <a:gd name="T1" fmla="*/ 3593312 h 3915410"/>
                <a:gd name="T2" fmla="*/ 339966 w 4398009"/>
                <a:gd name="T3" fmla="*/ 3569944 h 3915410"/>
                <a:gd name="T4" fmla="*/ 321932 w 4398009"/>
                <a:gd name="T5" fmla="*/ 3270351 h 3915410"/>
                <a:gd name="T6" fmla="*/ 303834 w 4398009"/>
                <a:gd name="T7" fmla="*/ 3569944 h 3915410"/>
                <a:gd name="T8" fmla="*/ 0 w 4398009"/>
                <a:gd name="T9" fmla="*/ 3593312 h 3915410"/>
                <a:gd name="T10" fmla="*/ 303834 w 4398009"/>
                <a:gd name="T11" fmla="*/ 3616693 h 3915410"/>
                <a:gd name="T12" fmla="*/ 321932 w 4398009"/>
                <a:gd name="T13" fmla="*/ 3915003 h 3915410"/>
                <a:gd name="T14" fmla="*/ 339966 w 4398009"/>
                <a:gd name="T15" fmla="*/ 3616693 h 3915410"/>
                <a:gd name="T16" fmla="*/ 643788 w 4398009"/>
                <a:gd name="T17" fmla="*/ 3593312 h 3915410"/>
                <a:gd name="T18" fmla="*/ 643788 w 4398009"/>
                <a:gd name="T19" fmla="*/ 322961 h 3915410"/>
                <a:gd name="T20" fmla="*/ 339966 w 4398009"/>
                <a:gd name="T21" fmla="*/ 299593 h 3915410"/>
                <a:gd name="T22" fmla="*/ 321932 w 4398009"/>
                <a:gd name="T23" fmla="*/ 0 h 3915410"/>
                <a:gd name="T24" fmla="*/ 303834 w 4398009"/>
                <a:gd name="T25" fmla="*/ 299593 h 3915410"/>
                <a:gd name="T26" fmla="*/ 0 w 4398009"/>
                <a:gd name="T27" fmla="*/ 322961 h 3915410"/>
                <a:gd name="T28" fmla="*/ 303834 w 4398009"/>
                <a:gd name="T29" fmla="*/ 346341 h 3915410"/>
                <a:gd name="T30" fmla="*/ 321932 w 4398009"/>
                <a:gd name="T31" fmla="*/ 644652 h 3915410"/>
                <a:gd name="T32" fmla="*/ 339966 w 4398009"/>
                <a:gd name="T33" fmla="*/ 346341 h 3915410"/>
                <a:gd name="T34" fmla="*/ 643788 w 4398009"/>
                <a:gd name="T35" fmla="*/ 322961 h 3915410"/>
                <a:gd name="T36" fmla="*/ 4397768 w 4398009"/>
                <a:gd name="T37" fmla="*/ 3593312 h 3915410"/>
                <a:gd name="T38" fmla="*/ 4093946 w 4398009"/>
                <a:gd name="T39" fmla="*/ 3569944 h 3915410"/>
                <a:gd name="T40" fmla="*/ 4075912 w 4398009"/>
                <a:gd name="T41" fmla="*/ 3270351 h 3915410"/>
                <a:gd name="T42" fmla="*/ 4057815 w 4398009"/>
                <a:gd name="T43" fmla="*/ 3569944 h 3915410"/>
                <a:gd name="T44" fmla="*/ 3753980 w 4398009"/>
                <a:gd name="T45" fmla="*/ 3593312 h 3915410"/>
                <a:gd name="T46" fmla="*/ 4057815 w 4398009"/>
                <a:gd name="T47" fmla="*/ 3616693 h 3915410"/>
                <a:gd name="T48" fmla="*/ 4075912 w 4398009"/>
                <a:gd name="T49" fmla="*/ 3915003 h 3915410"/>
                <a:gd name="T50" fmla="*/ 4093946 w 4398009"/>
                <a:gd name="T51" fmla="*/ 3616693 h 3915410"/>
                <a:gd name="T52" fmla="*/ 4397768 w 4398009"/>
                <a:gd name="T53" fmla="*/ 3593312 h 3915410"/>
                <a:gd name="T54" fmla="*/ 4397768 w 4398009"/>
                <a:gd name="T55" fmla="*/ 322961 h 3915410"/>
                <a:gd name="T56" fmla="*/ 4093946 w 4398009"/>
                <a:gd name="T57" fmla="*/ 299593 h 3915410"/>
                <a:gd name="T58" fmla="*/ 4075912 w 4398009"/>
                <a:gd name="T59" fmla="*/ 0 h 3915410"/>
                <a:gd name="T60" fmla="*/ 4057815 w 4398009"/>
                <a:gd name="T61" fmla="*/ 299593 h 3915410"/>
                <a:gd name="T62" fmla="*/ 3753980 w 4398009"/>
                <a:gd name="T63" fmla="*/ 322961 h 3915410"/>
                <a:gd name="T64" fmla="*/ 4057815 w 4398009"/>
                <a:gd name="T65" fmla="*/ 346341 h 3915410"/>
                <a:gd name="T66" fmla="*/ 4075912 w 4398009"/>
                <a:gd name="T67" fmla="*/ 644652 h 3915410"/>
                <a:gd name="T68" fmla="*/ 4093946 w 4398009"/>
                <a:gd name="T69" fmla="*/ 346341 h 3915410"/>
                <a:gd name="T70" fmla="*/ 4397768 w 4398009"/>
                <a:gd name="T71" fmla="*/ 322961 h 3915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98009" h="3915410">
                  <a:moveTo>
                    <a:pt x="643788" y="3593312"/>
                  </a:moveTo>
                  <a:lnTo>
                    <a:pt x="339966" y="3569944"/>
                  </a:lnTo>
                  <a:lnTo>
                    <a:pt x="321932" y="3270351"/>
                  </a:lnTo>
                  <a:lnTo>
                    <a:pt x="303834" y="3569944"/>
                  </a:lnTo>
                  <a:lnTo>
                    <a:pt x="0" y="3593312"/>
                  </a:lnTo>
                  <a:lnTo>
                    <a:pt x="303834" y="3616693"/>
                  </a:lnTo>
                  <a:lnTo>
                    <a:pt x="321932" y="3915003"/>
                  </a:lnTo>
                  <a:lnTo>
                    <a:pt x="339966" y="3616693"/>
                  </a:lnTo>
                  <a:lnTo>
                    <a:pt x="643788" y="3593312"/>
                  </a:lnTo>
                  <a:close/>
                </a:path>
                <a:path w="4398009" h="3915410">
                  <a:moveTo>
                    <a:pt x="643788" y="322961"/>
                  </a:moveTo>
                  <a:lnTo>
                    <a:pt x="339966" y="299593"/>
                  </a:lnTo>
                  <a:lnTo>
                    <a:pt x="321932" y="0"/>
                  </a:lnTo>
                  <a:lnTo>
                    <a:pt x="303834" y="299593"/>
                  </a:lnTo>
                  <a:lnTo>
                    <a:pt x="0" y="322961"/>
                  </a:lnTo>
                  <a:lnTo>
                    <a:pt x="303834" y="346341"/>
                  </a:lnTo>
                  <a:lnTo>
                    <a:pt x="321932" y="644652"/>
                  </a:lnTo>
                  <a:lnTo>
                    <a:pt x="339966" y="346341"/>
                  </a:lnTo>
                  <a:lnTo>
                    <a:pt x="643788" y="322961"/>
                  </a:lnTo>
                  <a:close/>
                </a:path>
                <a:path w="4398009" h="3915410">
                  <a:moveTo>
                    <a:pt x="4397768" y="3593312"/>
                  </a:moveTo>
                  <a:lnTo>
                    <a:pt x="4093946" y="3569944"/>
                  </a:lnTo>
                  <a:lnTo>
                    <a:pt x="4075912" y="3270351"/>
                  </a:lnTo>
                  <a:lnTo>
                    <a:pt x="4057815" y="3569944"/>
                  </a:lnTo>
                  <a:lnTo>
                    <a:pt x="3753980" y="3593312"/>
                  </a:lnTo>
                  <a:lnTo>
                    <a:pt x="4057815" y="3616693"/>
                  </a:lnTo>
                  <a:lnTo>
                    <a:pt x="4075912" y="3915003"/>
                  </a:lnTo>
                  <a:lnTo>
                    <a:pt x="4093946" y="3616693"/>
                  </a:lnTo>
                  <a:lnTo>
                    <a:pt x="4397768" y="3593312"/>
                  </a:lnTo>
                  <a:close/>
                </a:path>
                <a:path w="4398009" h="3915410">
                  <a:moveTo>
                    <a:pt x="4397768" y="322961"/>
                  </a:moveTo>
                  <a:lnTo>
                    <a:pt x="4093946" y="299593"/>
                  </a:lnTo>
                  <a:lnTo>
                    <a:pt x="4075912" y="0"/>
                  </a:lnTo>
                  <a:lnTo>
                    <a:pt x="4057815" y="299593"/>
                  </a:lnTo>
                  <a:lnTo>
                    <a:pt x="3753980" y="322961"/>
                  </a:lnTo>
                  <a:lnTo>
                    <a:pt x="4057815" y="346341"/>
                  </a:lnTo>
                  <a:lnTo>
                    <a:pt x="4075912" y="644652"/>
                  </a:lnTo>
                  <a:lnTo>
                    <a:pt x="4093946" y="346341"/>
                  </a:lnTo>
                  <a:lnTo>
                    <a:pt x="4397768" y="3229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pic>
        <p:nvPicPr>
          <p:cNvPr id="8" name="object 4" hidden="1">
            <a:extLst>
              <a:ext uri="{FF2B5EF4-FFF2-40B4-BE49-F238E27FC236}">
                <a16:creationId xmlns:a16="http://schemas.microsoft.com/office/drawing/2014/main" id="{E250B4B5-0E59-17DF-55CF-B7DE359DB6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0800" y="-3175"/>
            <a:ext cx="452437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ject 6">
            <a:extLst>
              <a:ext uri="{FF2B5EF4-FFF2-40B4-BE49-F238E27FC236}">
                <a16:creationId xmlns:a16="http://schemas.microsoft.com/office/drawing/2014/main" id="{5ABA03ED-077B-5F40-BED9-BE70CB3554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0188" y="0"/>
            <a:ext cx="5611812" cy="453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Placeholder 55"/>
          <p:cNvSpPr>
            <a:spLocks noGrp="1"/>
          </p:cNvSpPr>
          <p:nvPr>
            <p:ph type="body" sz="quarter" idx="17"/>
          </p:nvPr>
        </p:nvSpPr>
        <p:spPr>
          <a:xfrm>
            <a:off x="768916" y="4345792"/>
            <a:ext cx="3816597" cy="1148669"/>
          </a:xfrm>
        </p:spPr>
        <p:txBody>
          <a:bodyPr>
            <a:normAutofit/>
          </a:bodyPr>
          <a:lstStyle>
            <a:lvl1pPr marL="0" indent="0">
              <a:buNone/>
              <a:defRPr sz="2200" b="0" i="0">
                <a:solidFill>
                  <a:schemeClr val="bg2"/>
                </a:solidFill>
                <a:latin typeface="Trade Gothic Next Light" panose="020B04030403030200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5" name="Text Placeholder 55"/>
          <p:cNvSpPr>
            <a:spLocks noGrp="1"/>
          </p:cNvSpPr>
          <p:nvPr>
            <p:ph type="body" sz="quarter" idx="16"/>
          </p:nvPr>
        </p:nvSpPr>
        <p:spPr>
          <a:xfrm>
            <a:off x="761506" y="2209800"/>
            <a:ext cx="4674858" cy="1981200"/>
          </a:xfrm>
        </p:spPr>
        <p:txBody>
          <a:bodyPr>
            <a:normAutofit/>
          </a:bodyPr>
          <a:lstStyle>
            <a:lvl1pPr marL="0" indent="0">
              <a:buNone/>
              <a:defRPr sz="5500">
                <a:solidFill>
                  <a:schemeClr val="bg2"/>
                </a:solidFill>
                <a:latin typeface="Sitka Display"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a:t>
            </a:r>
          </a:p>
        </p:txBody>
      </p:sp>
      <p:sp>
        <p:nvSpPr>
          <p:cNvPr id="11" name="Picture Placeholder 25">
            <a:extLst>
              <a:ext uri="{FF2B5EF4-FFF2-40B4-BE49-F238E27FC236}">
                <a16:creationId xmlns:a16="http://schemas.microsoft.com/office/drawing/2014/main" id="{10538A79-D90F-4E3C-85FF-9C8CCA847157}"/>
              </a:ext>
            </a:extLst>
          </p:cNvPr>
          <p:cNvSpPr>
            <a:spLocks noGrp="1"/>
          </p:cNvSpPr>
          <p:nvPr>
            <p:ph type="pic" sz="quarter" idx="14"/>
          </p:nvPr>
        </p:nvSpPr>
        <p:spPr>
          <a:xfrm>
            <a:off x="5755323" y="1960083"/>
            <a:ext cx="4285373" cy="3671546"/>
          </a:xfrm>
          <a:prstGeom prst="rect">
            <a:avLst/>
          </a:prstGeom>
          <a:solidFill>
            <a:schemeClr val="bg1">
              <a:lumMod val="75000"/>
            </a:schemeClr>
          </a:solidFill>
          <a:effectLst>
            <a:outerShdw blurRad="463211" dist="394710" dir="5400000" algn="tl" rotWithShape="0">
              <a:prstClr val="black">
                <a:alpha val="24000"/>
              </a:prstClr>
            </a:outerShdw>
          </a:effectLst>
        </p:spPr>
        <p:txBody>
          <a:bodyPr rtlCol="0">
            <a:noAutofit/>
          </a:bodyPr>
          <a:lstStyle/>
          <a:p>
            <a:pPr lvl="0"/>
            <a:r>
              <a:rPr lang="en-US" noProof="0"/>
              <a:t>Click icon to add picture</a:t>
            </a:r>
          </a:p>
        </p:txBody>
      </p:sp>
    </p:spTree>
    <p:extLst>
      <p:ext uri="{BB962C8B-B14F-4D97-AF65-F5344CB8AC3E}">
        <p14:creationId xmlns:p14="http://schemas.microsoft.com/office/powerpoint/2010/main" val="3179186728"/>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0_Content_Chart_Large_2">
    <p:spTree>
      <p:nvGrpSpPr>
        <p:cNvPr id="1" name=""/>
        <p:cNvGrpSpPr/>
        <p:nvPr/>
      </p:nvGrpSpPr>
      <p:grpSpPr>
        <a:xfrm>
          <a:off x="0" y="0"/>
          <a:ext cx="0" cy="0"/>
          <a:chOff x="0" y="0"/>
          <a:chExt cx="0" cy="0"/>
        </a:xfrm>
      </p:grpSpPr>
      <p:sp>
        <p:nvSpPr>
          <p:cNvPr id="15" name="object 4">
            <a:extLst>
              <a:ext uri="{FF2B5EF4-FFF2-40B4-BE49-F238E27FC236}">
                <a16:creationId xmlns:a16="http://schemas.microsoft.com/office/drawing/2014/main" id="{30FA4764-45B3-E58A-49CD-D056C9C8754E}"/>
              </a:ext>
            </a:extLst>
          </p:cNvPr>
          <p:cNvSpPr>
            <a:spLocks/>
          </p:cNvSpPr>
          <p:nvPr userDrawn="1"/>
        </p:nvSpPr>
        <p:spPr bwMode="auto">
          <a:xfrm>
            <a:off x="0" y="6230938"/>
            <a:ext cx="12192000" cy="627062"/>
          </a:xfrm>
          <a:custGeom>
            <a:avLst/>
            <a:gdLst>
              <a:gd name="T0" fmla="*/ 12191695 w 12192000"/>
              <a:gd name="T1" fmla="*/ 0 h 626745"/>
              <a:gd name="T2" fmla="*/ 0 w 12192000"/>
              <a:gd name="T3" fmla="*/ 0 h 626745"/>
              <a:gd name="T4" fmla="*/ 0 w 12192000"/>
              <a:gd name="T5" fmla="*/ 626135 h 626745"/>
              <a:gd name="T6" fmla="*/ 12191695 w 12192000"/>
              <a:gd name="T7" fmla="*/ 626135 h 626745"/>
              <a:gd name="T8" fmla="*/ 12191695 w 12192000"/>
              <a:gd name="T9" fmla="*/ 0 h 626745"/>
            </a:gdLst>
            <a:ahLst/>
            <a:cxnLst>
              <a:cxn ang="0">
                <a:pos x="T0" y="T1"/>
              </a:cxn>
              <a:cxn ang="0">
                <a:pos x="T2" y="T3"/>
              </a:cxn>
              <a:cxn ang="0">
                <a:pos x="T4" y="T5"/>
              </a:cxn>
              <a:cxn ang="0">
                <a:pos x="T6" y="T7"/>
              </a:cxn>
              <a:cxn ang="0">
                <a:pos x="T8" y="T9"/>
              </a:cxn>
            </a:cxnLst>
            <a:rect l="0" t="0" r="r" b="b"/>
            <a:pathLst>
              <a:path w="12192000" h="626745">
                <a:moveTo>
                  <a:pt x="12191695" y="0"/>
                </a:moveTo>
                <a:lnTo>
                  <a:pt x="0" y="0"/>
                </a:lnTo>
                <a:lnTo>
                  <a:pt x="0" y="626135"/>
                </a:lnTo>
                <a:lnTo>
                  <a:pt x="12191695" y="626135"/>
                </a:lnTo>
                <a:lnTo>
                  <a:pt x="12191695" y="0"/>
                </a:lnTo>
                <a:close/>
              </a:path>
            </a:pathLst>
          </a:custGeom>
          <a:solidFill>
            <a:srgbClr val="143D3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nvGrpSpPr>
          <p:cNvPr id="3" name="object 3" hidden="1">
            <a:extLst>
              <a:ext uri="{FF2B5EF4-FFF2-40B4-BE49-F238E27FC236}">
                <a16:creationId xmlns:a16="http://schemas.microsoft.com/office/drawing/2014/main" id="{40F40B4B-8E1A-DD56-0013-01FB9F14F6A7}"/>
              </a:ext>
            </a:extLst>
          </p:cNvPr>
          <p:cNvGrpSpPr>
            <a:grpSpLocks/>
          </p:cNvGrpSpPr>
          <p:nvPr/>
        </p:nvGrpSpPr>
        <p:grpSpPr bwMode="auto">
          <a:xfrm>
            <a:off x="0" y="0"/>
            <a:ext cx="12192000" cy="6858000"/>
            <a:chOff x="0" y="0"/>
            <a:chExt cx="12191974" cy="6858000"/>
          </a:xfrm>
        </p:grpSpPr>
        <p:pic>
          <p:nvPicPr>
            <p:cNvPr id="4" name="object 4">
              <a:extLst>
                <a:ext uri="{FF2B5EF4-FFF2-40B4-BE49-F238E27FC236}">
                  <a16:creationId xmlns:a16="http://schemas.microsoft.com/office/drawing/2014/main" id="{F253422D-138B-1A78-1485-1E7183426B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0096" y="860767"/>
              <a:ext cx="3750398" cy="32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a:extLst>
                <a:ext uri="{FF2B5EF4-FFF2-40B4-BE49-F238E27FC236}">
                  <a16:creationId xmlns:a16="http://schemas.microsoft.com/office/drawing/2014/main" id="{9374031E-8356-B189-9A3C-94D55542803C}"/>
                </a:ext>
              </a:extLst>
            </p:cNvPr>
            <p:cNvSpPr>
              <a:spLocks/>
            </p:cNvSpPr>
            <p:nvPr/>
          </p:nvSpPr>
          <p:spPr bwMode="auto">
            <a:xfrm>
              <a:off x="22199" y="0"/>
              <a:ext cx="12169775" cy="6858000"/>
            </a:xfrm>
            <a:custGeom>
              <a:avLst/>
              <a:gdLst>
                <a:gd name="T0" fmla="*/ 12169483 w 12169775"/>
                <a:gd name="T1" fmla="*/ 857605 h 6858000"/>
                <a:gd name="T2" fmla="*/ 7661072 w 12169775"/>
                <a:gd name="T3" fmla="*/ 857605 h 6858000"/>
                <a:gd name="T4" fmla="*/ 7661072 w 12169775"/>
                <a:gd name="T5" fmla="*/ 0 h 6858000"/>
                <a:gd name="T6" fmla="*/ 7654722 w 12169775"/>
                <a:gd name="T7" fmla="*/ 0 h 6858000"/>
                <a:gd name="T8" fmla="*/ 7654722 w 12169775"/>
                <a:gd name="T9" fmla="*/ 857605 h 6858000"/>
                <a:gd name="T10" fmla="*/ 0 w 12169775"/>
                <a:gd name="T11" fmla="*/ 857605 h 6858000"/>
                <a:gd name="T12" fmla="*/ 0 w 12169775"/>
                <a:gd name="T13" fmla="*/ 863955 h 6858000"/>
                <a:gd name="T14" fmla="*/ 7654722 w 12169775"/>
                <a:gd name="T15" fmla="*/ 863955 h 6858000"/>
                <a:gd name="T16" fmla="*/ 7654722 w 12169775"/>
                <a:gd name="T17" fmla="*/ 6858000 h 6858000"/>
                <a:gd name="T18" fmla="*/ 7661072 w 12169775"/>
                <a:gd name="T19" fmla="*/ 6858000 h 6858000"/>
                <a:gd name="T20" fmla="*/ 7661072 w 12169775"/>
                <a:gd name="T21" fmla="*/ 863955 h 6858000"/>
                <a:gd name="T22" fmla="*/ 12169483 w 12169775"/>
                <a:gd name="T23" fmla="*/ 863955 h 6858000"/>
                <a:gd name="T24" fmla="*/ 12169483 w 12169775"/>
                <a:gd name="T25" fmla="*/ 857605 h 685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69775" h="6858000">
                  <a:moveTo>
                    <a:pt x="12169483" y="857605"/>
                  </a:moveTo>
                  <a:lnTo>
                    <a:pt x="7661072" y="857605"/>
                  </a:lnTo>
                  <a:lnTo>
                    <a:pt x="7661072" y="0"/>
                  </a:lnTo>
                  <a:lnTo>
                    <a:pt x="7654722" y="0"/>
                  </a:lnTo>
                  <a:lnTo>
                    <a:pt x="7654722" y="857605"/>
                  </a:lnTo>
                  <a:lnTo>
                    <a:pt x="0" y="857605"/>
                  </a:lnTo>
                  <a:lnTo>
                    <a:pt x="0" y="863955"/>
                  </a:lnTo>
                  <a:lnTo>
                    <a:pt x="7654722" y="863955"/>
                  </a:lnTo>
                  <a:lnTo>
                    <a:pt x="7654722" y="6858000"/>
                  </a:lnTo>
                  <a:lnTo>
                    <a:pt x="7661072" y="6858000"/>
                  </a:lnTo>
                  <a:lnTo>
                    <a:pt x="7661072" y="863955"/>
                  </a:lnTo>
                  <a:lnTo>
                    <a:pt x="12169483" y="863955"/>
                  </a:lnTo>
                  <a:lnTo>
                    <a:pt x="12169483" y="8576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 name="object 6">
              <a:extLst>
                <a:ext uri="{FF2B5EF4-FFF2-40B4-BE49-F238E27FC236}">
                  <a16:creationId xmlns:a16="http://schemas.microsoft.com/office/drawing/2014/main" id="{00502BE8-74E0-D9F0-9B2B-204B87F305EF}"/>
                </a:ext>
              </a:extLst>
            </p:cNvPr>
            <p:cNvSpPr>
              <a:spLocks/>
            </p:cNvSpPr>
            <p:nvPr/>
          </p:nvSpPr>
          <p:spPr bwMode="auto">
            <a:xfrm>
              <a:off x="0" y="4130922"/>
              <a:ext cx="12172950" cy="0"/>
            </a:xfrm>
            <a:custGeom>
              <a:avLst/>
              <a:gdLst>
                <a:gd name="T0" fmla="*/ 12172772 w 12172950"/>
                <a:gd name="T1" fmla="*/ 0 w 12172950"/>
              </a:gdLst>
              <a:ahLst/>
              <a:cxnLst>
                <a:cxn ang="0">
                  <a:pos x="T0" y="0"/>
                </a:cxn>
                <a:cxn ang="0">
                  <a:pos x="T1" y="0"/>
                </a:cxn>
              </a:cxnLst>
              <a:rect l="0" t="0" r="r" b="b"/>
              <a:pathLst>
                <a:path w="12172950">
                  <a:moveTo>
                    <a:pt x="12172772" y="0"/>
                  </a:moveTo>
                  <a:lnTo>
                    <a:pt x="0" y="0"/>
                  </a:lnTo>
                </a:path>
              </a:pathLst>
            </a:custGeom>
            <a:noFill/>
            <a:ln w="635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 name="object 7">
              <a:extLst>
                <a:ext uri="{FF2B5EF4-FFF2-40B4-BE49-F238E27FC236}">
                  <a16:creationId xmlns:a16="http://schemas.microsoft.com/office/drawing/2014/main" id="{2C697B66-F34B-1604-15B4-F42BFDD80E59}"/>
                </a:ext>
              </a:extLst>
            </p:cNvPr>
            <p:cNvSpPr>
              <a:spLocks/>
            </p:cNvSpPr>
            <p:nvPr/>
          </p:nvSpPr>
          <p:spPr bwMode="auto">
            <a:xfrm>
              <a:off x="11430891" y="0"/>
              <a:ext cx="6350" cy="6858000"/>
            </a:xfrm>
            <a:custGeom>
              <a:avLst/>
              <a:gdLst>
                <a:gd name="T0" fmla="*/ 0 w 6350"/>
                <a:gd name="T1" fmla="*/ 6858000 h 6858000"/>
                <a:gd name="T2" fmla="*/ 6350 w 6350"/>
                <a:gd name="T3" fmla="*/ 6858000 h 6858000"/>
                <a:gd name="T4" fmla="*/ 6350 w 6350"/>
                <a:gd name="T5" fmla="*/ 0 h 6858000"/>
                <a:gd name="T6" fmla="*/ 0 w 6350"/>
                <a:gd name="T7" fmla="*/ 0 h 6858000"/>
                <a:gd name="T8" fmla="*/ 0 w 6350"/>
                <a:gd name="T9" fmla="*/ 6858000 h 6858000"/>
              </a:gdLst>
              <a:ahLst/>
              <a:cxnLst>
                <a:cxn ang="0">
                  <a:pos x="T0" y="T1"/>
                </a:cxn>
                <a:cxn ang="0">
                  <a:pos x="T2" y="T3"/>
                </a:cxn>
                <a:cxn ang="0">
                  <a:pos x="T4" y="T5"/>
                </a:cxn>
                <a:cxn ang="0">
                  <a:pos x="T6" y="T7"/>
                </a:cxn>
                <a:cxn ang="0">
                  <a:pos x="T8" y="T9"/>
                </a:cxn>
              </a:cxnLst>
              <a:rect l="0" t="0" r="r" b="b"/>
              <a:pathLst>
                <a:path w="6350" h="6858000">
                  <a:moveTo>
                    <a:pt x="0" y="6858000"/>
                  </a:moveTo>
                  <a:lnTo>
                    <a:pt x="6350" y="6858000"/>
                  </a:lnTo>
                  <a:lnTo>
                    <a:pt x="6350" y="0"/>
                  </a:lnTo>
                  <a:lnTo>
                    <a:pt x="0" y="0"/>
                  </a:lnTo>
                  <a:lnTo>
                    <a:pt x="0" y="68580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8" name="object 8">
              <a:extLst>
                <a:ext uri="{FF2B5EF4-FFF2-40B4-BE49-F238E27FC236}">
                  <a16:creationId xmlns:a16="http://schemas.microsoft.com/office/drawing/2014/main" id="{5C5478A6-F2DB-FA8A-38C9-793E8860D7C8}"/>
                </a:ext>
              </a:extLst>
            </p:cNvPr>
            <p:cNvSpPr>
              <a:spLocks/>
            </p:cNvSpPr>
            <p:nvPr/>
          </p:nvSpPr>
          <p:spPr bwMode="auto">
            <a:xfrm>
              <a:off x="7358189" y="538441"/>
              <a:ext cx="4398010" cy="3915410"/>
            </a:xfrm>
            <a:custGeom>
              <a:avLst/>
              <a:gdLst>
                <a:gd name="T0" fmla="*/ 643788 w 4398009"/>
                <a:gd name="T1" fmla="*/ 3593312 h 3915410"/>
                <a:gd name="T2" fmla="*/ 339966 w 4398009"/>
                <a:gd name="T3" fmla="*/ 3569944 h 3915410"/>
                <a:gd name="T4" fmla="*/ 321932 w 4398009"/>
                <a:gd name="T5" fmla="*/ 3270351 h 3915410"/>
                <a:gd name="T6" fmla="*/ 303834 w 4398009"/>
                <a:gd name="T7" fmla="*/ 3569944 h 3915410"/>
                <a:gd name="T8" fmla="*/ 0 w 4398009"/>
                <a:gd name="T9" fmla="*/ 3593312 h 3915410"/>
                <a:gd name="T10" fmla="*/ 303834 w 4398009"/>
                <a:gd name="T11" fmla="*/ 3616693 h 3915410"/>
                <a:gd name="T12" fmla="*/ 321932 w 4398009"/>
                <a:gd name="T13" fmla="*/ 3915003 h 3915410"/>
                <a:gd name="T14" fmla="*/ 339966 w 4398009"/>
                <a:gd name="T15" fmla="*/ 3616693 h 3915410"/>
                <a:gd name="T16" fmla="*/ 643788 w 4398009"/>
                <a:gd name="T17" fmla="*/ 3593312 h 3915410"/>
                <a:gd name="T18" fmla="*/ 643788 w 4398009"/>
                <a:gd name="T19" fmla="*/ 322961 h 3915410"/>
                <a:gd name="T20" fmla="*/ 339966 w 4398009"/>
                <a:gd name="T21" fmla="*/ 299593 h 3915410"/>
                <a:gd name="T22" fmla="*/ 321932 w 4398009"/>
                <a:gd name="T23" fmla="*/ 0 h 3915410"/>
                <a:gd name="T24" fmla="*/ 303834 w 4398009"/>
                <a:gd name="T25" fmla="*/ 299593 h 3915410"/>
                <a:gd name="T26" fmla="*/ 0 w 4398009"/>
                <a:gd name="T27" fmla="*/ 322961 h 3915410"/>
                <a:gd name="T28" fmla="*/ 303834 w 4398009"/>
                <a:gd name="T29" fmla="*/ 346341 h 3915410"/>
                <a:gd name="T30" fmla="*/ 321932 w 4398009"/>
                <a:gd name="T31" fmla="*/ 644652 h 3915410"/>
                <a:gd name="T32" fmla="*/ 339966 w 4398009"/>
                <a:gd name="T33" fmla="*/ 346341 h 3915410"/>
                <a:gd name="T34" fmla="*/ 643788 w 4398009"/>
                <a:gd name="T35" fmla="*/ 322961 h 3915410"/>
                <a:gd name="T36" fmla="*/ 4397768 w 4398009"/>
                <a:gd name="T37" fmla="*/ 3593312 h 3915410"/>
                <a:gd name="T38" fmla="*/ 4093946 w 4398009"/>
                <a:gd name="T39" fmla="*/ 3569944 h 3915410"/>
                <a:gd name="T40" fmla="*/ 4075912 w 4398009"/>
                <a:gd name="T41" fmla="*/ 3270351 h 3915410"/>
                <a:gd name="T42" fmla="*/ 4057815 w 4398009"/>
                <a:gd name="T43" fmla="*/ 3569944 h 3915410"/>
                <a:gd name="T44" fmla="*/ 3753980 w 4398009"/>
                <a:gd name="T45" fmla="*/ 3593312 h 3915410"/>
                <a:gd name="T46" fmla="*/ 4057815 w 4398009"/>
                <a:gd name="T47" fmla="*/ 3616693 h 3915410"/>
                <a:gd name="T48" fmla="*/ 4075912 w 4398009"/>
                <a:gd name="T49" fmla="*/ 3915003 h 3915410"/>
                <a:gd name="T50" fmla="*/ 4093946 w 4398009"/>
                <a:gd name="T51" fmla="*/ 3616693 h 3915410"/>
                <a:gd name="T52" fmla="*/ 4397768 w 4398009"/>
                <a:gd name="T53" fmla="*/ 3593312 h 3915410"/>
                <a:gd name="T54" fmla="*/ 4397768 w 4398009"/>
                <a:gd name="T55" fmla="*/ 322961 h 3915410"/>
                <a:gd name="T56" fmla="*/ 4093946 w 4398009"/>
                <a:gd name="T57" fmla="*/ 299593 h 3915410"/>
                <a:gd name="T58" fmla="*/ 4075912 w 4398009"/>
                <a:gd name="T59" fmla="*/ 0 h 3915410"/>
                <a:gd name="T60" fmla="*/ 4057815 w 4398009"/>
                <a:gd name="T61" fmla="*/ 299593 h 3915410"/>
                <a:gd name="T62" fmla="*/ 3753980 w 4398009"/>
                <a:gd name="T63" fmla="*/ 322961 h 3915410"/>
                <a:gd name="T64" fmla="*/ 4057815 w 4398009"/>
                <a:gd name="T65" fmla="*/ 346341 h 3915410"/>
                <a:gd name="T66" fmla="*/ 4075912 w 4398009"/>
                <a:gd name="T67" fmla="*/ 644652 h 3915410"/>
                <a:gd name="T68" fmla="*/ 4093946 w 4398009"/>
                <a:gd name="T69" fmla="*/ 346341 h 3915410"/>
                <a:gd name="T70" fmla="*/ 4397768 w 4398009"/>
                <a:gd name="T71" fmla="*/ 322961 h 3915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98009" h="3915410">
                  <a:moveTo>
                    <a:pt x="643788" y="3593312"/>
                  </a:moveTo>
                  <a:lnTo>
                    <a:pt x="339966" y="3569944"/>
                  </a:lnTo>
                  <a:lnTo>
                    <a:pt x="321932" y="3270351"/>
                  </a:lnTo>
                  <a:lnTo>
                    <a:pt x="303834" y="3569944"/>
                  </a:lnTo>
                  <a:lnTo>
                    <a:pt x="0" y="3593312"/>
                  </a:lnTo>
                  <a:lnTo>
                    <a:pt x="303834" y="3616693"/>
                  </a:lnTo>
                  <a:lnTo>
                    <a:pt x="321932" y="3915003"/>
                  </a:lnTo>
                  <a:lnTo>
                    <a:pt x="339966" y="3616693"/>
                  </a:lnTo>
                  <a:lnTo>
                    <a:pt x="643788" y="3593312"/>
                  </a:lnTo>
                  <a:close/>
                </a:path>
                <a:path w="4398009" h="3915410">
                  <a:moveTo>
                    <a:pt x="643788" y="322961"/>
                  </a:moveTo>
                  <a:lnTo>
                    <a:pt x="339966" y="299593"/>
                  </a:lnTo>
                  <a:lnTo>
                    <a:pt x="321932" y="0"/>
                  </a:lnTo>
                  <a:lnTo>
                    <a:pt x="303834" y="299593"/>
                  </a:lnTo>
                  <a:lnTo>
                    <a:pt x="0" y="322961"/>
                  </a:lnTo>
                  <a:lnTo>
                    <a:pt x="303834" y="346341"/>
                  </a:lnTo>
                  <a:lnTo>
                    <a:pt x="321932" y="644652"/>
                  </a:lnTo>
                  <a:lnTo>
                    <a:pt x="339966" y="346341"/>
                  </a:lnTo>
                  <a:lnTo>
                    <a:pt x="643788" y="322961"/>
                  </a:lnTo>
                  <a:close/>
                </a:path>
                <a:path w="4398009" h="3915410">
                  <a:moveTo>
                    <a:pt x="4397768" y="3593312"/>
                  </a:moveTo>
                  <a:lnTo>
                    <a:pt x="4093946" y="3569944"/>
                  </a:lnTo>
                  <a:lnTo>
                    <a:pt x="4075912" y="3270351"/>
                  </a:lnTo>
                  <a:lnTo>
                    <a:pt x="4057815" y="3569944"/>
                  </a:lnTo>
                  <a:lnTo>
                    <a:pt x="3753980" y="3593312"/>
                  </a:lnTo>
                  <a:lnTo>
                    <a:pt x="4057815" y="3616693"/>
                  </a:lnTo>
                  <a:lnTo>
                    <a:pt x="4075912" y="3915003"/>
                  </a:lnTo>
                  <a:lnTo>
                    <a:pt x="4093946" y="3616693"/>
                  </a:lnTo>
                  <a:lnTo>
                    <a:pt x="4397768" y="3593312"/>
                  </a:lnTo>
                  <a:close/>
                </a:path>
                <a:path w="4398009" h="3915410">
                  <a:moveTo>
                    <a:pt x="4397768" y="322961"/>
                  </a:moveTo>
                  <a:lnTo>
                    <a:pt x="4093946" y="299593"/>
                  </a:lnTo>
                  <a:lnTo>
                    <a:pt x="4075912" y="0"/>
                  </a:lnTo>
                  <a:lnTo>
                    <a:pt x="4057815" y="299593"/>
                  </a:lnTo>
                  <a:lnTo>
                    <a:pt x="3753980" y="322961"/>
                  </a:lnTo>
                  <a:lnTo>
                    <a:pt x="4057815" y="346341"/>
                  </a:lnTo>
                  <a:lnTo>
                    <a:pt x="4075912" y="644652"/>
                  </a:lnTo>
                  <a:lnTo>
                    <a:pt x="4093946" y="346341"/>
                  </a:lnTo>
                  <a:lnTo>
                    <a:pt x="4397768" y="3229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pic>
        <p:nvPicPr>
          <p:cNvPr id="10" name="object 4" hidden="1">
            <a:extLst>
              <a:ext uri="{FF2B5EF4-FFF2-40B4-BE49-F238E27FC236}">
                <a16:creationId xmlns:a16="http://schemas.microsoft.com/office/drawing/2014/main" id="{B98C837B-AA01-5206-7E26-CDB11182D8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0800" y="-3175"/>
            <a:ext cx="452437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bject 11">
            <a:extLst>
              <a:ext uri="{FF2B5EF4-FFF2-40B4-BE49-F238E27FC236}">
                <a16:creationId xmlns:a16="http://schemas.microsoft.com/office/drawing/2014/main" id="{2F765E60-3B43-84B6-CA41-E48C4D7D0EE7}"/>
              </a:ext>
            </a:extLst>
          </p:cNvPr>
          <p:cNvSpPr txBox="1"/>
          <p:nvPr/>
        </p:nvSpPr>
        <p:spPr>
          <a:xfrm>
            <a:off x="10769600" y="6456363"/>
            <a:ext cx="1217613" cy="177800"/>
          </a:xfrm>
          <a:prstGeom prst="rect">
            <a:avLst/>
          </a:prstGeom>
        </p:spPr>
        <p:txBody>
          <a:bodyPr lIns="0" tIns="6985" rIns="0" bIns="0">
            <a:spAutoFit/>
          </a:bodyPr>
          <a:lstStyle/>
          <a:p>
            <a:pPr marL="12700" eaLnBrk="1" fontAlgn="auto" hangingPunct="1">
              <a:spcBef>
                <a:spcPts val="55"/>
              </a:spcBef>
              <a:spcAft>
                <a:spcPts val="0"/>
              </a:spcAft>
              <a:defRPr/>
            </a:pPr>
            <a:r>
              <a:rPr sz="1000" kern="0">
                <a:solidFill>
                  <a:srgbClr val="EDF1F1"/>
                </a:solidFill>
                <a:latin typeface="Trade Gothic Next"/>
                <a:cs typeface="Trade Gothic Next"/>
              </a:rPr>
              <a:t>AgWest</a:t>
            </a:r>
            <a:r>
              <a:rPr sz="1000" kern="0" spc="225">
                <a:solidFill>
                  <a:srgbClr val="EDF1F1"/>
                </a:solidFill>
                <a:latin typeface="Trade Gothic Next"/>
                <a:cs typeface="Trade Gothic Next"/>
              </a:rPr>
              <a:t> </a:t>
            </a:r>
            <a:r>
              <a:rPr sz="1000" kern="0">
                <a:solidFill>
                  <a:srgbClr val="EDF1F1"/>
                </a:solidFill>
                <a:latin typeface="Trade Gothic Next"/>
                <a:cs typeface="Trade Gothic Next"/>
              </a:rPr>
              <a:t>Farm</a:t>
            </a:r>
            <a:r>
              <a:rPr sz="1000" kern="0" spc="225">
                <a:solidFill>
                  <a:srgbClr val="EDF1F1"/>
                </a:solidFill>
                <a:latin typeface="Trade Gothic Next"/>
                <a:cs typeface="Trade Gothic Next"/>
              </a:rPr>
              <a:t> </a:t>
            </a:r>
            <a:r>
              <a:rPr sz="1000" kern="0" spc="40">
                <a:solidFill>
                  <a:srgbClr val="EDF1F1"/>
                </a:solidFill>
                <a:latin typeface="Trade Gothic Next"/>
                <a:cs typeface="Trade Gothic Next"/>
              </a:rPr>
              <a:t>Credit</a:t>
            </a:r>
            <a:endParaRPr sz="1000" kern="0">
              <a:solidFill>
                <a:sysClr val="windowText" lastClr="000000"/>
              </a:solidFill>
              <a:latin typeface="Trade Gothic Next"/>
              <a:cs typeface="Trade Gothic Next"/>
            </a:endParaRPr>
          </a:p>
        </p:txBody>
      </p:sp>
      <p:sp>
        <p:nvSpPr>
          <p:cNvPr id="9" name="Chart Placeholder 21"/>
          <p:cNvSpPr>
            <a:spLocks noGrp="1"/>
          </p:cNvSpPr>
          <p:nvPr>
            <p:ph type="chart" sz="quarter" idx="22"/>
          </p:nvPr>
        </p:nvSpPr>
        <p:spPr>
          <a:xfrm>
            <a:off x="2533650" y="476727"/>
            <a:ext cx="9353550" cy="5486006"/>
          </a:xfrm>
        </p:spPr>
        <p:txBody>
          <a:bodyPr rtlCol="0">
            <a:normAutofit/>
          </a:bodyPr>
          <a:lstStyle/>
          <a:p>
            <a:pPr lvl="0"/>
            <a:endParaRPr lang="en-US" noProof="0"/>
          </a:p>
        </p:txBody>
      </p:sp>
      <p:sp>
        <p:nvSpPr>
          <p:cNvPr id="2" name="object 2"/>
          <p:cNvSpPr txBox="1">
            <a:spLocks noGrp="1"/>
          </p:cNvSpPr>
          <p:nvPr>
            <p:ph type="title"/>
          </p:nvPr>
        </p:nvSpPr>
        <p:spPr>
          <a:xfrm>
            <a:off x="560202" y="476727"/>
            <a:ext cx="1758950" cy="1243867"/>
          </a:xfrm>
          <a:prstGeom prst="rect">
            <a:avLst/>
          </a:prstGeom>
        </p:spPr>
        <p:txBody>
          <a:bodyPr lIns="0" tIns="12700" rIns="0" bIns="0" rtlCol="0" anchor="t">
            <a:spAutoFit/>
          </a:bodyPr>
          <a:lstStyle>
            <a:lvl1pPr>
              <a:defRPr>
                <a:solidFill>
                  <a:srgbClr val="5D5D5E"/>
                </a:solidFill>
                <a:latin typeface="Sitka Display" pitchFamily="2" charset="0"/>
              </a:defRPr>
            </a:lvl1pPr>
          </a:lstStyle>
          <a:p>
            <a:r>
              <a:t>Chart Title</a:t>
            </a:r>
          </a:p>
        </p:txBody>
      </p:sp>
      <p:sp>
        <p:nvSpPr>
          <p:cNvPr id="11" name="Slide Number Placeholder 5">
            <a:extLst>
              <a:ext uri="{FF2B5EF4-FFF2-40B4-BE49-F238E27FC236}">
                <a16:creationId xmlns:a16="http://schemas.microsoft.com/office/drawing/2014/main" id="{1AE0045D-66BC-2971-C829-925D6609E2F0}"/>
              </a:ext>
            </a:extLst>
          </p:cNvPr>
          <p:cNvSpPr>
            <a:spLocks noGrp="1" noChangeArrowheads="1"/>
          </p:cNvSpPr>
          <p:nvPr>
            <p:ph type="sldNum" sz="quarter" idx="21"/>
          </p:nvPr>
        </p:nvSpPr>
        <p:spPr>
          <a:xfrm>
            <a:off x="196850" y="6356350"/>
            <a:ext cx="565150" cy="365125"/>
          </a:xfrm>
        </p:spPr>
        <p:txBody>
          <a:bodyPr/>
          <a:lstStyle>
            <a:lvl1pPr algn="l">
              <a:defRPr sz="1000" b="0" i="0">
                <a:solidFill>
                  <a:schemeClr val="bg1"/>
                </a:solidFill>
                <a:latin typeface="Trade Gothic Next Light" panose="020B0403040303020004" pitchFamily="34" charset="0"/>
              </a:defRPr>
            </a:lvl1pPr>
          </a:lstStyle>
          <a:p>
            <a:fld id="{195633A1-9FC7-9A46-B1F8-AD562939C1B8}" type="slidenum">
              <a:rPr lang="en-US" altLang="en-US" smtClean="0"/>
              <a:pPr/>
              <a:t>‹#›</a:t>
            </a:fld>
            <a:endParaRPr lang="en-US" altLang="en-US"/>
          </a:p>
        </p:txBody>
      </p:sp>
    </p:spTree>
    <p:extLst>
      <p:ext uri="{BB962C8B-B14F-4D97-AF65-F5344CB8AC3E}">
        <p14:creationId xmlns:p14="http://schemas.microsoft.com/office/powerpoint/2010/main" val="1814089203"/>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Content_50/50">
    <p:bg>
      <p:bgPr>
        <a:solidFill>
          <a:srgbClr val="133D33"/>
        </a:solidFill>
        <a:effectLst/>
      </p:bgPr>
    </p:bg>
    <p:spTree>
      <p:nvGrpSpPr>
        <p:cNvPr id="1" name=""/>
        <p:cNvGrpSpPr/>
        <p:nvPr/>
      </p:nvGrpSpPr>
      <p:grpSpPr>
        <a:xfrm>
          <a:off x="0" y="0"/>
          <a:ext cx="0" cy="0"/>
          <a:chOff x="0" y="0"/>
          <a:chExt cx="0" cy="0"/>
        </a:xfrm>
      </p:grpSpPr>
      <p:grpSp>
        <p:nvGrpSpPr>
          <p:cNvPr id="2" name="object 3" hidden="1">
            <a:extLst>
              <a:ext uri="{FF2B5EF4-FFF2-40B4-BE49-F238E27FC236}">
                <a16:creationId xmlns:a16="http://schemas.microsoft.com/office/drawing/2014/main" id="{CD379CD1-A9DF-990E-EA84-1FA16CEC08F9}"/>
              </a:ext>
            </a:extLst>
          </p:cNvPr>
          <p:cNvGrpSpPr>
            <a:grpSpLocks/>
          </p:cNvGrpSpPr>
          <p:nvPr/>
        </p:nvGrpSpPr>
        <p:grpSpPr bwMode="auto">
          <a:xfrm>
            <a:off x="0" y="0"/>
            <a:ext cx="12192000" cy="6858000"/>
            <a:chOff x="0" y="0"/>
            <a:chExt cx="12191974" cy="6858000"/>
          </a:xfrm>
        </p:grpSpPr>
        <p:pic>
          <p:nvPicPr>
            <p:cNvPr id="3" name="object 4">
              <a:extLst>
                <a:ext uri="{FF2B5EF4-FFF2-40B4-BE49-F238E27FC236}">
                  <a16:creationId xmlns:a16="http://schemas.microsoft.com/office/drawing/2014/main" id="{C5EA3187-F591-CEE6-92CB-48E0E6AFAA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0096" y="860767"/>
              <a:ext cx="3750398" cy="32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ject 5">
              <a:extLst>
                <a:ext uri="{FF2B5EF4-FFF2-40B4-BE49-F238E27FC236}">
                  <a16:creationId xmlns:a16="http://schemas.microsoft.com/office/drawing/2014/main" id="{0E22E0C9-55FD-FC60-3EBE-41B2A951196A}"/>
                </a:ext>
              </a:extLst>
            </p:cNvPr>
            <p:cNvSpPr>
              <a:spLocks/>
            </p:cNvSpPr>
            <p:nvPr/>
          </p:nvSpPr>
          <p:spPr bwMode="auto">
            <a:xfrm>
              <a:off x="22199" y="0"/>
              <a:ext cx="12169775" cy="6858000"/>
            </a:xfrm>
            <a:custGeom>
              <a:avLst/>
              <a:gdLst>
                <a:gd name="T0" fmla="*/ 12169483 w 12169775"/>
                <a:gd name="T1" fmla="*/ 857605 h 6858000"/>
                <a:gd name="T2" fmla="*/ 7661072 w 12169775"/>
                <a:gd name="T3" fmla="*/ 857605 h 6858000"/>
                <a:gd name="T4" fmla="*/ 7661072 w 12169775"/>
                <a:gd name="T5" fmla="*/ 0 h 6858000"/>
                <a:gd name="T6" fmla="*/ 7654722 w 12169775"/>
                <a:gd name="T7" fmla="*/ 0 h 6858000"/>
                <a:gd name="T8" fmla="*/ 7654722 w 12169775"/>
                <a:gd name="T9" fmla="*/ 857605 h 6858000"/>
                <a:gd name="T10" fmla="*/ 0 w 12169775"/>
                <a:gd name="T11" fmla="*/ 857605 h 6858000"/>
                <a:gd name="T12" fmla="*/ 0 w 12169775"/>
                <a:gd name="T13" fmla="*/ 863955 h 6858000"/>
                <a:gd name="T14" fmla="*/ 7654722 w 12169775"/>
                <a:gd name="T15" fmla="*/ 863955 h 6858000"/>
                <a:gd name="T16" fmla="*/ 7654722 w 12169775"/>
                <a:gd name="T17" fmla="*/ 6858000 h 6858000"/>
                <a:gd name="T18" fmla="*/ 7661072 w 12169775"/>
                <a:gd name="T19" fmla="*/ 6858000 h 6858000"/>
                <a:gd name="T20" fmla="*/ 7661072 w 12169775"/>
                <a:gd name="T21" fmla="*/ 863955 h 6858000"/>
                <a:gd name="T22" fmla="*/ 12169483 w 12169775"/>
                <a:gd name="T23" fmla="*/ 863955 h 6858000"/>
                <a:gd name="T24" fmla="*/ 12169483 w 12169775"/>
                <a:gd name="T25" fmla="*/ 857605 h 685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69775" h="6858000">
                  <a:moveTo>
                    <a:pt x="12169483" y="857605"/>
                  </a:moveTo>
                  <a:lnTo>
                    <a:pt x="7661072" y="857605"/>
                  </a:lnTo>
                  <a:lnTo>
                    <a:pt x="7661072" y="0"/>
                  </a:lnTo>
                  <a:lnTo>
                    <a:pt x="7654722" y="0"/>
                  </a:lnTo>
                  <a:lnTo>
                    <a:pt x="7654722" y="857605"/>
                  </a:lnTo>
                  <a:lnTo>
                    <a:pt x="0" y="857605"/>
                  </a:lnTo>
                  <a:lnTo>
                    <a:pt x="0" y="863955"/>
                  </a:lnTo>
                  <a:lnTo>
                    <a:pt x="7654722" y="863955"/>
                  </a:lnTo>
                  <a:lnTo>
                    <a:pt x="7654722" y="6858000"/>
                  </a:lnTo>
                  <a:lnTo>
                    <a:pt x="7661072" y="6858000"/>
                  </a:lnTo>
                  <a:lnTo>
                    <a:pt x="7661072" y="863955"/>
                  </a:lnTo>
                  <a:lnTo>
                    <a:pt x="12169483" y="863955"/>
                  </a:lnTo>
                  <a:lnTo>
                    <a:pt x="12169483" y="8576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5" name="object 6">
              <a:extLst>
                <a:ext uri="{FF2B5EF4-FFF2-40B4-BE49-F238E27FC236}">
                  <a16:creationId xmlns:a16="http://schemas.microsoft.com/office/drawing/2014/main" id="{351999E6-FA9E-4585-CC07-5E9DD5BA28B1}"/>
                </a:ext>
              </a:extLst>
            </p:cNvPr>
            <p:cNvSpPr>
              <a:spLocks/>
            </p:cNvSpPr>
            <p:nvPr/>
          </p:nvSpPr>
          <p:spPr bwMode="auto">
            <a:xfrm>
              <a:off x="0" y="4130922"/>
              <a:ext cx="12172950" cy="0"/>
            </a:xfrm>
            <a:custGeom>
              <a:avLst/>
              <a:gdLst>
                <a:gd name="T0" fmla="*/ 12172772 w 12172950"/>
                <a:gd name="T1" fmla="*/ 0 w 12172950"/>
              </a:gdLst>
              <a:ahLst/>
              <a:cxnLst>
                <a:cxn ang="0">
                  <a:pos x="T0" y="0"/>
                </a:cxn>
                <a:cxn ang="0">
                  <a:pos x="T1" y="0"/>
                </a:cxn>
              </a:cxnLst>
              <a:rect l="0" t="0" r="r" b="b"/>
              <a:pathLst>
                <a:path w="12172950">
                  <a:moveTo>
                    <a:pt x="12172772" y="0"/>
                  </a:moveTo>
                  <a:lnTo>
                    <a:pt x="0" y="0"/>
                  </a:lnTo>
                </a:path>
              </a:pathLst>
            </a:custGeom>
            <a:noFill/>
            <a:ln w="635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 name="object 7">
              <a:extLst>
                <a:ext uri="{FF2B5EF4-FFF2-40B4-BE49-F238E27FC236}">
                  <a16:creationId xmlns:a16="http://schemas.microsoft.com/office/drawing/2014/main" id="{ED855CBA-E20C-C063-2A3E-4C80A00FF19F}"/>
                </a:ext>
              </a:extLst>
            </p:cNvPr>
            <p:cNvSpPr>
              <a:spLocks/>
            </p:cNvSpPr>
            <p:nvPr/>
          </p:nvSpPr>
          <p:spPr bwMode="auto">
            <a:xfrm>
              <a:off x="11430891" y="0"/>
              <a:ext cx="6350" cy="6858000"/>
            </a:xfrm>
            <a:custGeom>
              <a:avLst/>
              <a:gdLst>
                <a:gd name="T0" fmla="*/ 0 w 6350"/>
                <a:gd name="T1" fmla="*/ 6858000 h 6858000"/>
                <a:gd name="T2" fmla="*/ 6350 w 6350"/>
                <a:gd name="T3" fmla="*/ 6858000 h 6858000"/>
                <a:gd name="T4" fmla="*/ 6350 w 6350"/>
                <a:gd name="T5" fmla="*/ 0 h 6858000"/>
                <a:gd name="T6" fmla="*/ 0 w 6350"/>
                <a:gd name="T7" fmla="*/ 0 h 6858000"/>
                <a:gd name="T8" fmla="*/ 0 w 6350"/>
                <a:gd name="T9" fmla="*/ 6858000 h 6858000"/>
              </a:gdLst>
              <a:ahLst/>
              <a:cxnLst>
                <a:cxn ang="0">
                  <a:pos x="T0" y="T1"/>
                </a:cxn>
                <a:cxn ang="0">
                  <a:pos x="T2" y="T3"/>
                </a:cxn>
                <a:cxn ang="0">
                  <a:pos x="T4" y="T5"/>
                </a:cxn>
                <a:cxn ang="0">
                  <a:pos x="T6" y="T7"/>
                </a:cxn>
                <a:cxn ang="0">
                  <a:pos x="T8" y="T9"/>
                </a:cxn>
              </a:cxnLst>
              <a:rect l="0" t="0" r="r" b="b"/>
              <a:pathLst>
                <a:path w="6350" h="6858000">
                  <a:moveTo>
                    <a:pt x="0" y="6858000"/>
                  </a:moveTo>
                  <a:lnTo>
                    <a:pt x="6350" y="6858000"/>
                  </a:lnTo>
                  <a:lnTo>
                    <a:pt x="6350" y="0"/>
                  </a:lnTo>
                  <a:lnTo>
                    <a:pt x="0" y="0"/>
                  </a:lnTo>
                  <a:lnTo>
                    <a:pt x="0" y="68580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7" name="object 8">
              <a:extLst>
                <a:ext uri="{FF2B5EF4-FFF2-40B4-BE49-F238E27FC236}">
                  <a16:creationId xmlns:a16="http://schemas.microsoft.com/office/drawing/2014/main" id="{2886DF31-7C15-9B3B-E3C3-BCA17D60849C}"/>
                </a:ext>
              </a:extLst>
            </p:cNvPr>
            <p:cNvSpPr>
              <a:spLocks/>
            </p:cNvSpPr>
            <p:nvPr/>
          </p:nvSpPr>
          <p:spPr bwMode="auto">
            <a:xfrm>
              <a:off x="7358189" y="538441"/>
              <a:ext cx="4398010" cy="3915410"/>
            </a:xfrm>
            <a:custGeom>
              <a:avLst/>
              <a:gdLst>
                <a:gd name="T0" fmla="*/ 643788 w 4398009"/>
                <a:gd name="T1" fmla="*/ 3593312 h 3915410"/>
                <a:gd name="T2" fmla="*/ 339966 w 4398009"/>
                <a:gd name="T3" fmla="*/ 3569944 h 3915410"/>
                <a:gd name="T4" fmla="*/ 321932 w 4398009"/>
                <a:gd name="T5" fmla="*/ 3270351 h 3915410"/>
                <a:gd name="T6" fmla="*/ 303834 w 4398009"/>
                <a:gd name="T7" fmla="*/ 3569944 h 3915410"/>
                <a:gd name="T8" fmla="*/ 0 w 4398009"/>
                <a:gd name="T9" fmla="*/ 3593312 h 3915410"/>
                <a:gd name="T10" fmla="*/ 303834 w 4398009"/>
                <a:gd name="T11" fmla="*/ 3616693 h 3915410"/>
                <a:gd name="T12" fmla="*/ 321932 w 4398009"/>
                <a:gd name="T13" fmla="*/ 3915003 h 3915410"/>
                <a:gd name="T14" fmla="*/ 339966 w 4398009"/>
                <a:gd name="T15" fmla="*/ 3616693 h 3915410"/>
                <a:gd name="T16" fmla="*/ 643788 w 4398009"/>
                <a:gd name="T17" fmla="*/ 3593312 h 3915410"/>
                <a:gd name="T18" fmla="*/ 643788 w 4398009"/>
                <a:gd name="T19" fmla="*/ 322961 h 3915410"/>
                <a:gd name="T20" fmla="*/ 339966 w 4398009"/>
                <a:gd name="T21" fmla="*/ 299593 h 3915410"/>
                <a:gd name="T22" fmla="*/ 321932 w 4398009"/>
                <a:gd name="T23" fmla="*/ 0 h 3915410"/>
                <a:gd name="T24" fmla="*/ 303834 w 4398009"/>
                <a:gd name="T25" fmla="*/ 299593 h 3915410"/>
                <a:gd name="T26" fmla="*/ 0 w 4398009"/>
                <a:gd name="T27" fmla="*/ 322961 h 3915410"/>
                <a:gd name="T28" fmla="*/ 303834 w 4398009"/>
                <a:gd name="T29" fmla="*/ 346341 h 3915410"/>
                <a:gd name="T30" fmla="*/ 321932 w 4398009"/>
                <a:gd name="T31" fmla="*/ 644652 h 3915410"/>
                <a:gd name="T32" fmla="*/ 339966 w 4398009"/>
                <a:gd name="T33" fmla="*/ 346341 h 3915410"/>
                <a:gd name="T34" fmla="*/ 643788 w 4398009"/>
                <a:gd name="T35" fmla="*/ 322961 h 3915410"/>
                <a:gd name="T36" fmla="*/ 4397768 w 4398009"/>
                <a:gd name="T37" fmla="*/ 3593312 h 3915410"/>
                <a:gd name="T38" fmla="*/ 4093946 w 4398009"/>
                <a:gd name="T39" fmla="*/ 3569944 h 3915410"/>
                <a:gd name="T40" fmla="*/ 4075912 w 4398009"/>
                <a:gd name="T41" fmla="*/ 3270351 h 3915410"/>
                <a:gd name="T42" fmla="*/ 4057815 w 4398009"/>
                <a:gd name="T43" fmla="*/ 3569944 h 3915410"/>
                <a:gd name="T44" fmla="*/ 3753980 w 4398009"/>
                <a:gd name="T45" fmla="*/ 3593312 h 3915410"/>
                <a:gd name="T46" fmla="*/ 4057815 w 4398009"/>
                <a:gd name="T47" fmla="*/ 3616693 h 3915410"/>
                <a:gd name="T48" fmla="*/ 4075912 w 4398009"/>
                <a:gd name="T49" fmla="*/ 3915003 h 3915410"/>
                <a:gd name="T50" fmla="*/ 4093946 w 4398009"/>
                <a:gd name="T51" fmla="*/ 3616693 h 3915410"/>
                <a:gd name="T52" fmla="*/ 4397768 w 4398009"/>
                <a:gd name="T53" fmla="*/ 3593312 h 3915410"/>
                <a:gd name="T54" fmla="*/ 4397768 w 4398009"/>
                <a:gd name="T55" fmla="*/ 322961 h 3915410"/>
                <a:gd name="T56" fmla="*/ 4093946 w 4398009"/>
                <a:gd name="T57" fmla="*/ 299593 h 3915410"/>
                <a:gd name="T58" fmla="*/ 4075912 w 4398009"/>
                <a:gd name="T59" fmla="*/ 0 h 3915410"/>
                <a:gd name="T60" fmla="*/ 4057815 w 4398009"/>
                <a:gd name="T61" fmla="*/ 299593 h 3915410"/>
                <a:gd name="T62" fmla="*/ 3753980 w 4398009"/>
                <a:gd name="T63" fmla="*/ 322961 h 3915410"/>
                <a:gd name="T64" fmla="*/ 4057815 w 4398009"/>
                <a:gd name="T65" fmla="*/ 346341 h 3915410"/>
                <a:gd name="T66" fmla="*/ 4075912 w 4398009"/>
                <a:gd name="T67" fmla="*/ 644652 h 3915410"/>
                <a:gd name="T68" fmla="*/ 4093946 w 4398009"/>
                <a:gd name="T69" fmla="*/ 346341 h 3915410"/>
                <a:gd name="T70" fmla="*/ 4397768 w 4398009"/>
                <a:gd name="T71" fmla="*/ 322961 h 3915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98009" h="3915410">
                  <a:moveTo>
                    <a:pt x="643788" y="3593312"/>
                  </a:moveTo>
                  <a:lnTo>
                    <a:pt x="339966" y="3569944"/>
                  </a:lnTo>
                  <a:lnTo>
                    <a:pt x="321932" y="3270351"/>
                  </a:lnTo>
                  <a:lnTo>
                    <a:pt x="303834" y="3569944"/>
                  </a:lnTo>
                  <a:lnTo>
                    <a:pt x="0" y="3593312"/>
                  </a:lnTo>
                  <a:lnTo>
                    <a:pt x="303834" y="3616693"/>
                  </a:lnTo>
                  <a:lnTo>
                    <a:pt x="321932" y="3915003"/>
                  </a:lnTo>
                  <a:lnTo>
                    <a:pt x="339966" y="3616693"/>
                  </a:lnTo>
                  <a:lnTo>
                    <a:pt x="643788" y="3593312"/>
                  </a:lnTo>
                  <a:close/>
                </a:path>
                <a:path w="4398009" h="3915410">
                  <a:moveTo>
                    <a:pt x="643788" y="322961"/>
                  </a:moveTo>
                  <a:lnTo>
                    <a:pt x="339966" y="299593"/>
                  </a:lnTo>
                  <a:lnTo>
                    <a:pt x="321932" y="0"/>
                  </a:lnTo>
                  <a:lnTo>
                    <a:pt x="303834" y="299593"/>
                  </a:lnTo>
                  <a:lnTo>
                    <a:pt x="0" y="322961"/>
                  </a:lnTo>
                  <a:lnTo>
                    <a:pt x="303834" y="346341"/>
                  </a:lnTo>
                  <a:lnTo>
                    <a:pt x="321932" y="644652"/>
                  </a:lnTo>
                  <a:lnTo>
                    <a:pt x="339966" y="346341"/>
                  </a:lnTo>
                  <a:lnTo>
                    <a:pt x="643788" y="322961"/>
                  </a:lnTo>
                  <a:close/>
                </a:path>
                <a:path w="4398009" h="3915410">
                  <a:moveTo>
                    <a:pt x="4397768" y="3593312"/>
                  </a:moveTo>
                  <a:lnTo>
                    <a:pt x="4093946" y="3569944"/>
                  </a:lnTo>
                  <a:lnTo>
                    <a:pt x="4075912" y="3270351"/>
                  </a:lnTo>
                  <a:lnTo>
                    <a:pt x="4057815" y="3569944"/>
                  </a:lnTo>
                  <a:lnTo>
                    <a:pt x="3753980" y="3593312"/>
                  </a:lnTo>
                  <a:lnTo>
                    <a:pt x="4057815" y="3616693"/>
                  </a:lnTo>
                  <a:lnTo>
                    <a:pt x="4075912" y="3915003"/>
                  </a:lnTo>
                  <a:lnTo>
                    <a:pt x="4093946" y="3616693"/>
                  </a:lnTo>
                  <a:lnTo>
                    <a:pt x="4397768" y="3593312"/>
                  </a:lnTo>
                  <a:close/>
                </a:path>
                <a:path w="4398009" h="3915410">
                  <a:moveTo>
                    <a:pt x="4397768" y="322961"/>
                  </a:moveTo>
                  <a:lnTo>
                    <a:pt x="4093946" y="299593"/>
                  </a:lnTo>
                  <a:lnTo>
                    <a:pt x="4075912" y="0"/>
                  </a:lnTo>
                  <a:lnTo>
                    <a:pt x="4057815" y="299593"/>
                  </a:lnTo>
                  <a:lnTo>
                    <a:pt x="3753980" y="322961"/>
                  </a:lnTo>
                  <a:lnTo>
                    <a:pt x="4057815" y="346341"/>
                  </a:lnTo>
                  <a:lnTo>
                    <a:pt x="4075912" y="644652"/>
                  </a:lnTo>
                  <a:lnTo>
                    <a:pt x="4093946" y="346341"/>
                  </a:lnTo>
                  <a:lnTo>
                    <a:pt x="4397768" y="3229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sp>
        <p:nvSpPr>
          <p:cNvPr id="9" name="Freeform 13">
            <a:extLst>
              <a:ext uri="{FF2B5EF4-FFF2-40B4-BE49-F238E27FC236}">
                <a16:creationId xmlns:a16="http://schemas.microsoft.com/office/drawing/2014/main" id="{DE9D83E5-7619-48F8-2615-5DFB3BDA42DB}"/>
              </a:ext>
            </a:extLst>
          </p:cNvPr>
          <p:cNvSpPr>
            <a:spLocks/>
          </p:cNvSpPr>
          <p:nvPr/>
        </p:nvSpPr>
        <p:spPr bwMode="auto">
          <a:xfrm rot="5400000">
            <a:off x="2690813" y="-2674938"/>
            <a:ext cx="6858000" cy="12188825"/>
          </a:xfrm>
          <a:custGeom>
            <a:avLst/>
            <a:gdLst>
              <a:gd name="T0" fmla="*/ 0 w 6858000"/>
              <a:gd name="T1" fmla="*/ 6122750 h 12188952"/>
              <a:gd name="T2" fmla="*/ 0 w 6858000"/>
              <a:gd name="T3" fmla="*/ 6116400 h 12188952"/>
              <a:gd name="T4" fmla="*/ 5939438 w 6858000"/>
              <a:gd name="T5" fmla="*/ 6116400 h 12188952"/>
              <a:gd name="T6" fmla="*/ 6207674 w 6858000"/>
              <a:gd name="T7" fmla="*/ 6100254 h 12188952"/>
              <a:gd name="T8" fmla="*/ 6227604 w 6858000"/>
              <a:gd name="T9" fmla="*/ 5841137 h 12188952"/>
              <a:gd name="T10" fmla="*/ 6227604 w 6858000"/>
              <a:gd name="T11" fmla="*/ 0 h 12188952"/>
              <a:gd name="T12" fmla="*/ 6233954 w 6858000"/>
              <a:gd name="T13" fmla="*/ 0 h 12188952"/>
              <a:gd name="T14" fmla="*/ 6233954 w 6858000"/>
              <a:gd name="T15" fmla="*/ 5834264 h 12188952"/>
              <a:gd name="T16" fmla="*/ 6254423 w 6858000"/>
              <a:gd name="T17" fmla="*/ 6100254 h 12188952"/>
              <a:gd name="T18" fmla="*/ 6521512 w 6858000"/>
              <a:gd name="T19" fmla="*/ 6116400 h 12188952"/>
              <a:gd name="T20" fmla="*/ 6858000 w 6858000"/>
              <a:gd name="T21" fmla="*/ 6116400 h 12188952"/>
              <a:gd name="T22" fmla="*/ 6858000 w 6858000"/>
              <a:gd name="T23" fmla="*/ 6122750 h 12188952"/>
              <a:gd name="T24" fmla="*/ 6479179 w 6858000"/>
              <a:gd name="T25" fmla="*/ 6122750 h 12188952"/>
              <a:gd name="T26" fmla="*/ 6254423 w 6858000"/>
              <a:gd name="T27" fmla="*/ 6136386 h 12188952"/>
              <a:gd name="T28" fmla="*/ 6233954 w 6858000"/>
              <a:gd name="T29" fmla="*/ 6402386 h 12188952"/>
              <a:gd name="T30" fmla="*/ 6233954 w 6858000"/>
              <a:gd name="T31" fmla="*/ 12188952 h 12188952"/>
              <a:gd name="T32" fmla="*/ 6227604 w 6858000"/>
              <a:gd name="T33" fmla="*/ 12188952 h 12188952"/>
              <a:gd name="T34" fmla="*/ 6227604 w 6858000"/>
              <a:gd name="T35" fmla="*/ 6395513 h 12188952"/>
              <a:gd name="T36" fmla="*/ 6207674 w 6858000"/>
              <a:gd name="T37" fmla="*/ 6136386 h 12188952"/>
              <a:gd name="T38" fmla="*/ 5981953 w 6858000"/>
              <a:gd name="T39" fmla="*/ 6122750 h 1218895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858000" h="12188952">
                <a:moveTo>
                  <a:pt x="0" y="6122750"/>
                </a:moveTo>
                <a:lnTo>
                  <a:pt x="0" y="6116400"/>
                </a:lnTo>
                <a:lnTo>
                  <a:pt x="5939438" y="6116400"/>
                </a:lnTo>
                <a:lnTo>
                  <a:pt x="6207674" y="6100254"/>
                </a:lnTo>
                <a:lnTo>
                  <a:pt x="6227604" y="5841137"/>
                </a:lnTo>
                <a:lnTo>
                  <a:pt x="6227604" y="0"/>
                </a:lnTo>
                <a:lnTo>
                  <a:pt x="6233954" y="0"/>
                </a:lnTo>
                <a:lnTo>
                  <a:pt x="6233954" y="5834264"/>
                </a:lnTo>
                <a:lnTo>
                  <a:pt x="6254423" y="6100254"/>
                </a:lnTo>
                <a:lnTo>
                  <a:pt x="6521512" y="6116400"/>
                </a:lnTo>
                <a:lnTo>
                  <a:pt x="6858000" y="6116400"/>
                </a:lnTo>
                <a:lnTo>
                  <a:pt x="6858000" y="6122750"/>
                </a:lnTo>
                <a:lnTo>
                  <a:pt x="6479179" y="6122750"/>
                </a:lnTo>
                <a:lnTo>
                  <a:pt x="6254423" y="6136386"/>
                </a:lnTo>
                <a:lnTo>
                  <a:pt x="6233954" y="6402386"/>
                </a:lnTo>
                <a:lnTo>
                  <a:pt x="6233954" y="12188952"/>
                </a:lnTo>
                <a:lnTo>
                  <a:pt x="6227604" y="12188952"/>
                </a:lnTo>
                <a:lnTo>
                  <a:pt x="6227604" y="6395513"/>
                </a:lnTo>
                <a:lnTo>
                  <a:pt x="6207674" y="6136386"/>
                </a:lnTo>
                <a:lnTo>
                  <a:pt x="5981953" y="6122750"/>
                </a:lnTo>
                <a:lnTo>
                  <a:pt x="0" y="61227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56" name="Text Placeholder 55"/>
          <p:cNvSpPr>
            <a:spLocks noGrp="1"/>
          </p:cNvSpPr>
          <p:nvPr>
            <p:ph type="body" sz="quarter" idx="16"/>
          </p:nvPr>
        </p:nvSpPr>
        <p:spPr>
          <a:xfrm>
            <a:off x="600101" y="711067"/>
            <a:ext cx="4572000" cy="823011"/>
          </a:xfrm>
        </p:spPr>
        <p:txBody>
          <a:bodyPr anchor="ctr">
            <a:normAutofit/>
          </a:bodyPr>
          <a:lstStyle>
            <a:lvl1pPr marL="0" indent="0">
              <a:buNone/>
              <a:defRPr sz="4000">
                <a:solidFill>
                  <a:schemeClr val="bg2"/>
                </a:solidFill>
                <a:latin typeface="Sitka Display"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9" name="Picture Placeholder 28"/>
          <p:cNvSpPr>
            <a:spLocks noGrp="1"/>
          </p:cNvSpPr>
          <p:nvPr>
            <p:ph type="pic" sz="quarter" idx="15"/>
          </p:nvPr>
        </p:nvSpPr>
        <p:spPr>
          <a:xfrm>
            <a:off x="6097773" y="-10224"/>
            <a:ext cx="6086148" cy="6227604"/>
          </a:xfrm>
          <a:custGeom>
            <a:avLst/>
            <a:gdLst>
              <a:gd name="connsiteX0" fmla="*/ 0 w 6086148"/>
              <a:gd name="connsiteY0" fmla="*/ 0 h 6227604"/>
              <a:gd name="connsiteX1" fmla="*/ 6086148 w 6086148"/>
              <a:gd name="connsiteY1" fmla="*/ 0 h 6227604"/>
              <a:gd name="connsiteX2" fmla="*/ 6086148 w 6086148"/>
              <a:gd name="connsiteY2" fmla="*/ 6227604 h 6227604"/>
              <a:gd name="connsiteX3" fmla="*/ 275263 w 6086148"/>
              <a:gd name="connsiteY3" fmla="*/ 6227604 h 6227604"/>
              <a:gd name="connsiteX4" fmla="*/ 16147 w 6086148"/>
              <a:gd name="connsiteY4" fmla="*/ 6207674 h 6227604"/>
              <a:gd name="connsiteX5" fmla="*/ 0 w 6086148"/>
              <a:gd name="connsiteY5" fmla="*/ 5939438 h 622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6148" h="6227604">
                <a:moveTo>
                  <a:pt x="0" y="0"/>
                </a:moveTo>
                <a:lnTo>
                  <a:pt x="6086148" y="0"/>
                </a:lnTo>
                <a:lnTo>
                  <a:pt x="6086148" y="6227604"/>
                </a:lnTo>
                <a:lnTo>
                  <a:pt x="275263" y="6227604"/>
                </a:lnTo>
                <a:lnTo>
                  <a:pt x="16147" y="6207674"/>
                </a:lnTo>
                <a:lnTo>
                  <a:pt x="0" y="5939438"/>
                </a:lnTo>
                <a:close/>
              </a:path>
            </a:pathLst>
          </a:custGeom>
          <a:solidFill>
            <a:schemeClr val="bg1">
              <a:lumMod val="75000"/>
            </a:schemeClr>
          </a:solidFill>
        </p:spPr>
        <p:txBody>
          <a:bodyPr rtlCol="0">
            <a:noAutofit/>
          </a:bodyPr>
          <a:lstStyle/>
          <a:p>
            <a:pPr lvl="0"/>
            <a:endParaRPr lang="en-US" noProof="0"/>
          </a:p>
        </p:txBody>
      </p:sp>
      <p:sp>
        <p:nvSpPr>
          <p:cNvPr id="25" name="Text Placeholder 24"/>
          <p:cNvSpPr>
            <a:spLocks noGrp="1"/>
          </p:cNvSpPr>
          <p:nvPr>
            <p:ph type="body" sz="quarter" idx="17"/>
          </p:nvPr>
        </p:nvSpPr>
        <p:spPr>
          <a:xfrm>
            <a:off x="622300" y="1752600"/>
            <a:ext cx="4787900" cy="4221498"/>
          </a:xfrm>
        </p:spPr>
        <p:txBody>
          <a:bodyPr/>
          <a:lstStyle>
            <a:lvl1pPr marL="0" indent="0">
              <a:lnSpc>
                <a:spcPts val="2600"/>
              </a:lnSpc>
              <a:buNone/>
              <a:defRPr sz="2200" b="0" i="0">
                <a:solidFill>
                  <a:schemeClr val="bg1"/>
                </a:solidFill>
                <a:latin typeface="Trade Gothic Next Light" panose="020B0403040303020004" pitchFamily="34" charset="0"/>
              </a:defRPr>
            </a:lvl1pPr>
            <a:lvl2pPr marL="22225" indent="0">
              <a:lnSpc>
                <a:spcPts val="2600"/>
              </a:lnSpc>
              <a:buNone/>
              <a:tabLst/>
              <a:defRPr sz="1600" b="0" i="0">
                <a:solidFill>
                  <a:schemeClr val="bg1"/>
                </a:solidFill>
                <a:latin typeface="Trade Gothic Next Light" panose="020B0403040303020004" pitchFamily="34" charset="0"/>
              </a:defRPr>
            </a:lvl2pPr>
            <a:lvl3pPr marL="266700" indent="-266700">
              <a:tabLst/>
              <a:defRPr sz="1600" b="0" i="0">
                <a:solidFill>
                  <a:schemeClr val="bg1"/>
                </a:solidFill>
                <a:latin typeface="Trade Gothic Next Light" panose="020B0403040303020004" pitchFamily="34" charset="0"/>
              </a:defRPr>
            </a:lvl3pPr>
            <a:lvl4pPr marL="520700" indent="-254000">
              <a:tabLst/>
              <a:defRPr sz="1400" b="0" i="0">
                <a:solidFill>
                  <a:schemeClr val="bg1"/>
                </a:solidFill>
                <a:latin typeface="Trade Gothic Next Light" panose="020B0403040303020004" pitchFamily="34" charset="0"/>
              </a:defRPr>
            </a:lvl4pPr>
            <a:lvl5pPr marL="266700" indent="-266700">
              <a:tabLst/>
              <a:defRPr sz="1400" b="0" i="0">
                <a:solidFill>
                  <a:schemeClr val="bg1"/>
                </a:solidFill>
                <a:latin typeface="Trade Gothic Next Light" panose="020B0403040303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object 11">
            <a:extLst>
              <a:ext uri="{FF2B5EF4-FFF2-40B4-BE49-F238E27FC236}">
                <a16:creationId xmlns:a16="http://schemas.microsoft.com/office/drawing/2014/main" id="{DB296FAC-F2B7-339F-BEA5-71B0EFBB65FE}"/>
              </a:ext>
            </a:extLst>
          </p:cNvPr>
          <p:cNvSpPr txBox="1"/>
          <p:nvPr userDrawn="1"/>
        </p:nvSpPr>
        <p:spPr>
          <a:xfrm>
            <a:off x="10769600" y="6456363"/>
            <a:ext cx="1217613" cy="177800"/>
          </a:xfrm>
          <a:prstGeom prst="rect">
            <a:avLst/>
          </a:prstGeom>
        </p:spPr>
        <p:txBody>
          <a:bodyPr lIns="0" tIns="6985" rIns="0" bIns="0">
            <a:spAutoFit/>
          </a:bodyPr>
          <a:lstStyle/>
          <a:p>
            <a:pPr marL="12700" eaLnBrk="1" fontAlgn="auto" hangingPunct="1">
              <a:spcBef>
                <a:spcPts val="55"/>
              </a:spcBef>
              <a:spcAft>
                <a:spcPts val="0"/>
              </a:spcAft>
              <a:defRPr/>
            </a:pPr>
            <a:r>
              <a:rPr sz="1000" kern="0">
                <a:solidFill>
                  <a:srgbClr val="EDF1F1"/>
                </a:solidFill>
                <a:latin typeface="Trade Gothic Next"/>
                <a:cs typeface="Trade Gothic Next"/>
              </a:rPr>
              <a:t>AgWest</a:t>
            </a:r>
            <a:r>
              <a:rPr sz="1000" kern="0" spc="225">
                <a:solidFill>
                  <a:srgbClr val="EDF1F1"/>
                </a:solidFill>
                <a:latin typeface="Trade Gothic Next"/>
                <a:cs typeface="Trade Gothic Next"/>
              </a:rPr>
              <a:t> </a:t>
            </a:r>
            <a:r>
              <a:rPr sz="1000" kern="0">
                <a:solidFill>
                  <a:srgbClr val="EDF1F1"/>
                </a:solidFill>
                <a:latin typeface="Trade Gothic Next"/>
                <a:cs typeface="Trade Gothic Next"/>
              </a:rPr>
              <a:t>Farm</a:t>
            </a:r>
            <a:r>
              <a:rPr sz="1000" kern="0" spc="225">
                <a:solidFill>
                  <a:srgbClr val="EDF1F1"/>
                </a:solidFill>
                <a:latin typeface="Trade Gothic Next"/>
                <a:cs typeface="Trade Gothic Next"/>
              </a:rPr>
              <a:t> </a:t>
            </a:r>
            <a:r>
              <a:rPr sz="1000" kern="0" spc="40">
                <a:solidFill>
                  <a:srgbClr val="EDF1F1"/>
                </a:solidFill>
                <a:latin typeface="Trade Gothic Next"/>
                <a:cs typeface="Trade Gothic Next"/>
              </a:rPr>
              <a:t>Credit</a:t>
            </a:r>
            <a:endParaRPr sz="1000" kern="0">
              <a:solidFill>
                <a:sysClr val="windowText" lastClr="000000"/>
              </a:solidFill>
              <a:latin typeface="Trade Gothic Next"/>
              <a:cs typeface="Trade Gothic Next"/>
            </a:endParaRPr>
          </a:p>
        </p:txBody>
      </p:sp>
      <p:sp>
        <p:nvSpPr>
          <p:cNvPr id="10" name="Slide Number Placeholder 5">
            <a:extLst>
              <a:ext uri="{FF2B5EF4-FFF2-40B4-BE49-F238E27FC236}">
                <a16:creationId xmlns:a16="http://schemas.microsoft.com/office/drawing/2014/main" id="{4DC53629-EF8D-EDBA-78AA-6607D52D44C8}"/>
              </a:ext>
            </a:extLst>
          </p:cNvPr>
          <p:cNvSpPr>
            <a:spLocks noGrp="1" noChangeArrowheads="1"/>
          </p:cNvSpPr>
          <p:nvPr>
            <p:ph type="sldNum" sz="quarter" idx="22"/>
          </p:nvPr>
        </p:nvSpPr>
        <p:spPr>
          <a:xfrm>
            <a:off x="196850" y="6356350"/>
            <a:ext cx="565150" cy="365125"/>
          </a:xfrm>
        </p:spPr>
        <p:txBody>
          <a:bodyPr/>
          <a:lstStyle>
            <a:lvl1pPr algn="l">
              <a:defRPr sz="1000" b="0" i="0">
                <a:solidFill>
                  <a:schemeClr val="bg1"/>
                </a:solidFill>
                <a:latin typeface="Trade Gothic Next Light" panose="020B0403040303020004" pitchFamily="34" charset="0"/>
              </a:defRPr>
            </a:lvl1pPr>
          </a:lstStyle>
          <a:p>
            <a:fld id="{195633A1-9FC7-9A46-B1F8-AD562939C1B8}" type="slidenum">
              <a:rPr lang="en-US" altLang="en-US" smtClean="0"/>
              <a:pPr/>
              <a:t>‹#›</a:t>
            </a:fld>
            <a:endParaRPr lang="en-US" altLang="en-US"/>
          </a:p>
        </p:txBody>
      </p:sp>
    </p:spTree>
    <p:extLst>
      <p:ext uri="{BB962C8B-B14F-4D97-AF65-F5344CB8AC3E}">
        <p14:creationId xmlns:p14="http://schemas.microsoft.com/office/powerpoint/2010/main" val="1287696544"/>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Section Break">
    <p:bg>
      <p:bgPr>
        <a:solidFill>
          <a:srgbClr val="401F20"/>
        </a:solidFill>
        <a:effectLst/>
      </p:bgPr>
    </p:bg>
    <p:spTree>
      <p:nvGrpSpPr>
        <p:cNvPr id="1" name=""/>
        <p:cNvGrpSpPr/>
        <p:nvPr/>
      </p:nvGrpSpPr>
      <p:grpSpPr>
        <a:xfrm>
          <a:off x="0" y="0"/>
          <a:ext cx="0" cy="0"/>
          <a:chOff x="0" y="0"/>
          <a:chExt cx="0" cy="0"/>
        </a:xfrm>
      </p:grpSpPr>
      <p:grpSp>
        <p:nvGrpSpPr>
          <p:cNvPr id="2" name="object 3" hidden="1">
            <a:extLst>
              <a:ext uri="{FF2B5EF4-FFF2-40B4-BE49-F238E27FC236}">
                <a16:creationId xmlns:a16="http://schemas.microsoft.com/office/drawing/2014/main" id="{D77CAE93-954C-E6FA-42ED-99CC5703B233}"/>
              </a:ext>
            </a:extLst>
          </p:cNvPr>
          <p:cNvGrpSpPr>
            <a:grpSpLocks/>
          </p:cNvGrpSpPr>
          <p:nvPr/>
        </p:nvGrpSpPr>
        <p:grpSpPr bwMode="auto">
          <a:xfrm>
            <a:off x="0" y="0"/>
            <a:ext cx="12192000" cy="6858000"/>
            <a:chOff x="0" y="0"/>
            <a:chExt cx="12191974" cy="6858000"/>
          </a:xfrm>
        </p:grpSpPr>
        <p:pic>
          <p:nvPicPr>
            <p:cNvPr id="3" name="object 4">
              <a:extLst>
                <a:ext uri="{FF2B5EF4-FFF2-40B4-BE49-F238E27FC236}">
                  <a16:creationId xmlns:a16="http://schemas.microsoft.com/office/drawing/2014/main" id="{926B6FAC-2E3D-08F3-1A59-430B9EB351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0096" y="860767"/>
              <a:ext cx="3750398" cy="32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ject 5">
              <a:extLst>
                <a:ext uri="{FF2B5EF4-FFF2-40B4-BE49-F238E27FC236}">
                  <a16:creationId xmlns:a16="http://schemas.microsoft.com/office/drawing/2014/main" id="{5A2D2893-705D-FD82-2BB3-054ED3B561E5}"/>
                </a:ext>
              </a:extLst>
            </p:cNvPr>
            <p:cNvSpPr>
              <a:spLocks/>
            </p:cNvSpPr>
            <p:nvPr/>
          </p:nvSpPr>
          <p:spPr bwMode="auto">
            <a:xfrm>
              <a:off x="22199" y="0"/>
              <a:ext cx="12169775" cy="6858000"/>
            </a:xfrm>
            <a:custGeom>
              <a:avLst/>
              <a:gdLst>
                <a:gd name="T0" fmla="*/ 12169483 w 12169775"/>
                <a:gd name="T1" fmla="*/ 857605 h 6858000"/>
                <a:gd name="T2" fmla="*/ 7661072 w 12169775"/>
                <a:gd name="T3" fmla="*/ 857605 h 6858000"/>
                <a:gd name="T4" fmla="*/ 7661072 w 12169775"/>
                <a:gd name="T5" fmla="*/ 0 h 6858000"/>
                <a:gd name="T6" fmla="*/ 7654722 w 12169775"/>
                <a:gd name="T7" fmla="*/ 0 h 6858000"/>
                <a:gd name="T8" fmla="*/ 7654722 w 12169775"/>
                <a:gd name="T9" fmla="*/ 857605 h 6858000"/>
                <a:gd name="T10" fmla="*/ 0 w 12169775"/>
                <a:gd name="T11" fmla="*/ 857605 h 6858000"/>
                <a:gd name="T12" fmla="*/ 0 w 12169775"/>
                <a:gd name="T13" fmla="*/ 863955 h 6858000"/>
                <a:gd name="T14" fmla="*/ 7654722 w 12169775"/>
                <a:gd name="T15" fmla="*/ 863955 h 6858000"/>
                <a:gd name="T16" fmla="*/ 7654722 w 12169775"/>
                <a:gd name="T17" fmla="*/ 6858000 h 6858000"/>
                <a:gd name="T18" fmla="*/ 7661072 w 12169775"/>
                <a:gd name="T19" fmla="*/ 6858000 h 6858000"/>
                <a:gd name="T20" fmla="*/ 7661072 w 12169775"/>
                <a:gd name="T21" fmla="*/ 863955 h 6858000"/>
                <a:gd name="T22" fmla="*/ 12169483 w 12169775"/>
                <a:gd name="T23" fmla="*/ 863955 h 6858000"/>
                <a:gd name="T24" fmla="*/ 12169483 w 12169775"/>
                <a:gd name="T25" fmla="*/ 857605 h 685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69775" h="6858000">
                  <a:moveTo>
                    <a:pt x="12169483" y="857605"/>
                  </a:moveTo>
                  <a:lnTo>
                    <a:pt x="7661072" y="857605"/>
                  </a:lnTo>
                  <a:lnTo>
                    <a:pt x="7661072" y="0"/>
                  </a:lnTo>
                  <a:lnTo>
                    <a:pt x="7654722" y="0"/>
                  </a:lnTo>
                  <a:lnTo>
                    <a:pt x="7654722" y="857605"/>
                  </a:lnTo>
                  <a:lnTo>
                    <a:pt x="0" y="857605"/>
                  </a:lnTo>
                  <a:lnTo>
                    <a:pt x="0" y="863955"/>
                  </a:lnTo>
                  <a:lnTo>
                    <a:pt x="7654722" y="863955"/>
                  </a:lnTo>
                  <a:lnTo>
                    <a:pt x="7654722" y="6858000"/>
                  </a:lnTo>
                  <a:lnTo>
                    <a:pt x="7661072" y="6858000"/>
                  </a:lnTo>
                  <a:lnTo>
                    <a:pt x="7661072" y="863955"/>
                  </a:lnTo>
                  <a:lnTo>
                    <a:pt x="12169483" y="863955"/>
                  </a:lnTo>
                  <a:lnTo>
                    <a:pt x="12169483" y="8576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5" name="object 6">
              <a:extLst>
                <a:ext uri="{FF2B5EF4-FFF2-40B4-BE49-F238E27FC236}">
                  <a16:creationId xmlns:a16="http://schemas.microsoft.com/office/drawing/2014/main" id="{5B822662-7619-ABF5-4E1F-540B274255A5}"/>
                </a:ext>
              </a:extLst>
            </p:cNvPr>
            <p:cNvSpPr>
              <a:spLocks/>
            </p:cNvSpPr>
            <p:nvPr/>
          </p:nvSpPr>
          <p:spPr bwMode="auto">
            <a:xfrm>
              <a:off x="0" y="4130922"/>
              <a:ext cx="12172950" cy="0"/>
            </a:xfrm>
            <a:custGeom>
              <a:avLst/>
              <a:gdLst>
                <a:gd name="T0" fmla="*/ 12172772 w 12172950"/>
                <a:gd name="T1" fmla="*/ 0 w 12172950"/>
              </a:gdLst>
              <a:ahLst/>
              <a:cxnLst>
                <a:cxn ang="0">
                  <a:pos x="T0" y="0"/>
                </a:cxn>
                <a:cxn ang="0">
                  <a:pos x="T1" y="0"/>
                </a:cxn>
              </a:cxnLst>
              <a:rect l="0" t="0" r="r" b="b"/>
              <a:pathLst>
                <a:path w="12172950">
                  <a:moveTo>
                    <a:pt x="12172772" y="0"/>
                  </a:moveTo>
                  <a:lnTo>
                    <a:pt x="0" y="0"/>
                  </a:lnTo>
                </a:path>
              </a:pathLst>
            </a:custGeom>
            <a:noFill/>
            <a:ln w="635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 name="object 7">
              <a:extLst>
                <a:ext uri="{FF2B5EF4-FFF2-40B4-BE49-F238E27FC236}">
                  <a16:creationId xmlns:a16="http://schemas.microsoft.com/office/drawing/2014/main" id="{2BAB6B84-8579-5ED0-945F-0E010C388D4C}"/>
                </a:ext>
              </a:extLst>
            </p:cNvPr>
            <p:cNvSpPr>
              <a:spLocks/>
            </p:cNvSpPr>
            <p:nvPr/>
          </p:nvSpPr>
          <p:spPr bwMode="auto">
            <a:xfrm>
              <a:off x="11430891" y="0"/>
              <a:ext cx="6350" cy="6858000"/>
            </a:xfrm>
            <a:custGeom>
              <a:avLst/>
              <a:gdLst>
                <a:gd name="T0" fmla="*/ 0 w 6350"/>
                <a:gd name="T1" fmla="*/ 6858000 h 6858000"/>
                <a:gd name="T2" fmla="*/ 6350 w 6350"/>
                <a:gd name="T3" fmla="*/ 6858000 h 6858000"/>
                <a:gd name="T4" fmla="*/ 6350 w 6350"/>
                <a:gd name="T5" fmla="*/ 0 h 6858000"/>
                <a:gd name="T6" fmla="*/ 0 w 6350"/>
                <a:gd name="T7" fmla="*/ 0 h 6858000"/>
                <a:gd name="T8" fmla="*/ 0 w 6350"/>
                <a:gd name="T9" fmla="*/ 6858000 h 6858000"/>
              </a:gdLst>
              <a:ahLst/>
              <a:cxnLst>
                <a:cxn ang="0">
                  <a:pos x="T0" y="T1"/>
                </a:cxn>
                <a:cxn ang="0">
                  <a:pos x="T2" y="T3"/>
                </a:cxn>
                <a:cxn ang="0">
                  <a:pos x="T4" y="T5"/>
                </a:cxn>
                <a:cxn ang="0">
                  <a:pos x="T6" y="T7"/>
                </a:cxn>
                <a:cxn ang="0">
                  <a:pos x="T8" y="T9"/>
                </a:cxn>
              </a:cxnLst>
              <a:rect l="0" t="0" r="r" b="b"/>
              <a:pathLst>
                <a:path w="6350" h="6858000">
                  <a:moveTo>
                    <a:pt x="0" y="6858000"/>
                  </a:moveTo>
                  <a:lnTo>
                    <a:pt x="6350" y="6858000"/>
                  </a:lnTo>
                  <a:lnTo>
                    <a:pt x="6350" y="0"/>
                  </a:lnTo>
                  <a:lnTo>
                    <a:pt x="0" y="0"/>
                  </a:lnTo>
                  <a:lnTo>
                    <a:pt x="0" y="68580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7" name="object 8">
              <a:extLst>
                <a:ext uri="{FF2B5EF4-FFF2-40B4-BE49-F238E27FC236}">
                  <a16:creationId xmlns:a16="http://schemas.microsoft.com/office/drawing/2014/main" id="{EE7CF461-05F8-9636-FC57-22D82F1C723F}"/>
                </a:ext>
              </a:extLst>
            </p:cNvPr>
            <p:cNvSpPr>
              <a:spLocks/>
            </p:cNvSpPr>
            <p:nvPr/>
          </p:nvSpPr>
          <p:spPr bwMode="auto">
            <a:xfrm>
              <a:off x="7358189" y="538441"/>
              <a:ext cx="4398010" cy="3915410"/>
            </a:xfrm>
            <a:custGeom>
              <a:avLst/>
              <a:gdLst>
                <a:gd name="T0" fmla="*/ 643788 w 4398009"/>
                <a:gd name="T1" fmla="*/ 3593312 h 3915410"/>
                <a:gd name="T2" fmla="*/ 339966 w 4398009"/>
                <a:gd name="T3" fmla="*/ 3569944 h 3915410"/>
                <a:gd name="T4" fmla="*/ 321932 w 4398009"/>
                <a:gd name="T5" fmla="*/ 3270351 h 3915410"/>
                <a:gd name="T6" fmla="*/ 303834 w 4398009"/>
                <a:gd name="T7" fmla="*/ 3569944 h 3915410"/>
                <a:gd name="T8" fmla="*/ 0 w 4398009"/>
                <a:gd name="T9" fmla="*/ 3593312 h 3915410"/>
                <a:gd name="T10" fmla="*/ 303834 w 4398009"/>
                <a:gd name="T11" fmla="*/ 3616693 h 3915410"/>
                <a:gd name="T12" fmla="*/ 321932 w 4398009"/>
                <a:gd name="T13" fmla="*/ 3915003 h 3915410"/>
                <a:gd name="T14" fmla="*/ 339966 w 4398009"/>
                <a:gd name="T15" fmla="*/ 3616693 h 3915410"/>
                <a:gd name="T16" fmla="*/ 643788 w 4398009"/>
                <a:gd name="T17" fmla="*/ 3593312 h 3915410"/>
                <a:gd name="T18" fmla="*/ 643788 w 4398009"/>
                <a:gd name="T19" fmla="*/ 322961 h 3915410"/>
                <a:gd name="T20" fmla="*/ 339966 w 4398009"/>
                <a:gd name="T21" fmla="*/ 299593 h 3915410"/>
                <a:gd name="T22" fmla="*/ 321932 w 4398009"/>
                <a:gd name="T23" fmla="*/ 0 h 3915410"/>
                <a:gd name="T24" fmla="*/ 303834 w 4398009"/>
                <a:gd name="T25" fmla="*/ 299593 h 3915410"/>
                <a:gd name="T26" fmla="*/ 0 w 4398009"/>
                <a:gd name="T27" fmla="*/ 322961 h 3915410"/>
                <a:gd name="T28" fmla="*/ 303834 w 4398009"/>
                <a:gd name="T29" fmla="*/ 346341 h 3915410"/>
                <a:gd name="T30" fmla="*/ 321932 w 4398009"/>
                <a:gd name="T31" fmla="*/ 644652 h 3915410"/>
                <a:gd name="T32" fmla="*/ 339966 w 4398009"/>
                <a:gd name="T33" fmla="*/ 346341 h 3915410"/>
                <a:gd name="T34" fmla="*/ 643788 w 4398009"/>
                <a:gd name="T35" fmla="*/ 322961 h 3915410"/>
                <a:gd name="T36" fmla="*/ 4397768 w 4398009"/>
                <a:gd name="T37" fmla="*/ 3593312 h 3915410"/>
                <a:gd name="T38" fmla="*/ 4093946 w 4398009"/>
                <a:gd name="T39" fmla="*/ 3569944 h 3915410"/>
                <a:gd name="T40" fmla="*/ 4075912 w 4398009"/>
                <a:gd name="T41" fmla="*/ 3270351 h 3915410"/>
                <a:gd name="T42" fmla="*/ 4057815 w 4398009"/>
                <a:gd name="T43" fmla="*/ 3569944 h 3915410"/>
                <a:gd name="T44" fmla="*/ 3753980 w 4398009"/>
                <a:gd name="T45" fmla="*/ 3593312 h 3915410"/>
                <a:gd name="T46" fmla="*/ 4057815 w 4398009"/>
                <a:gd name="T47" fmla="*/ 3616693 h 3915410"/>
                <a:gd name="T48" fmla="*/ 4075912 w 4398009"/>
                <a:gd name="T49" fmla="*/ 3915003 h 3915410"/>
                <a:gd name="T50" fmla="*/ 4093946 w 4398009"/>
                <a:gd name="T51" fmla="*/ 3616693 h 3915410"/>
                <a:gd name="T52" fmla="*/ 4397768 w 4398009"/>
                <a:gd name="T53" fmla="*/ 3593312 h 3915410"/>
                <a:gd name="T54" fmla="*/ 4397768 w 4398009"/>
                <a:gd name="T55" fmla="*/ 322961 h 3915410"/>
                <a:gd name="T56" fmla="*/ 4093946 w 4398009"/>
                <a:gd name="T57" fmla="*/ 299593 h 3915410"/>
                <a:gd name="T58" fmla="*/ 4075912 w 4398009"/>
                <a:gd name="T59" fmla="*/ 0 h 3915410"/>
                <a:gd name="T60" fmla="*/ 4057815 w 4398009"/>
                <a:gd name="T61" fmla="*/ 299593 h 3915410"/>
                <a:gd name="T62" fmla="*/ 3753980 w 4398009"/>
                <a:gd name="T63" fmla="*/ 322961 h 3915410"/>
                <a:gd name="T64" fmla="*/ 4057815 w 4398009"/>
                <a:gd name="T65" fmla="*/ 346341 h 3915410"/>
                <a:gd name="T66" fmla="*/ 4075912 w 4398009"/>
                <a:gd name="T67" fmla="*/ 644652 h 3915410"/>
                <a:gd name="T68" fmla="*/ 4093946 w 4398009"/>
                <a:gd name="T69" fmla="*/ 346341 h 3915410"/>
                <a:gd name="T70" fmla="*/ 4397768 w 4398009"/>
                <a:gd name="T71" fmla="*/ 322961 h 3915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98009" h="3915410">
                  <a:moveTo>
                    <a:pt x="643788" y="3593312"/>
                  </a:moveTo>
                  <a:lnTo>
                    <a:pt x="339966" y="3569944"/>
                  </a:lnTo>
                  <a:lnTo>
                    <a:pt x="321932" y="3270351"/>
                  </a:lnTo>
                  <a:lnTo>
                    <a:pt x="303834" y="3569944"/>
                  </a:lnTo>
                  <a:lnTo>
                    <a:pt x="0" y="3593312"/>
                  </a:lnTo>
                  <a:lnTo>
                    <a:pt x="303834" y="3616693"/>
                  </a:lnTo>
                  <a:lnTo>
                    <a:pt x="321932" y="3915003"/>
                  </a:lnTo>
                  <a:lnTo>
                    <a:pt x="339966" y="3616693"/>
                  </a:lnTo>
                  <a:lnTo>
                    <a:pt x="643788" y="3593312"/>
                  </a:lnTo>
                  <a:close/>
                </a:path>
                <a:path w="4398009" h="3915410">
                  <a:moveTo>
                    <a:pt x="643788" y="322961"/>
                  </a:moveTo>
                  <a:lnTo>
                    <a:pt x="339966" y="299593"/>
                  </a:lnTo>
                  <a:lnTo>
                    <a:pt x="321932" y="0"/>
                  </a:lnTo>
                  <a:lnTo>
                    <a:pt x="303834" y="299593"/>
                  </a:lnTo>
                  <a:lnTo>
                    <a:pt x="0" y="322961"/>
                  </a:lnTo>
                  <a:lnTo>
                    <a:pt x="303834" y="346341"/>
                  </a:lnTo>
                  <a:lnTo>
                    <a:pt x="321932" y="644652"/>
                  </a:lnTo>
                  <a:lnTo>
                    <a:pt x="339966" y="346341"/>
                  </a:lnTo>
                  <a:lnTo>
                    <a:pt x="643788" y="322961"/>
                  </a:lnTo>
                  <a:close/>
                </a:path>
                <a:path w="4398009" h="3915410">
                  <a:moveTo>
                    <a:pt x="4397768" y="3593312"/>
                  </a:moveTo>
                  <a:lnTo>
                    <a:pt x="4093946" y="3569944"/>
                  </a:lnTo>
                  <a:lnTo>
                    <a:pt x="4075912" y="3270351"/>
                  </a:lnTo>
                  <a:lnTo>
                    <a:pt x="4057815" y="3569944"/>
                  </a:lnTo>
                  <a:lnTo>
                    <a:pt x="3753980" y="3593312"/>
                  </a:lnTo>
                  <a:lnTo>
                    <a:pt x="4057815" y="3616693"/>
                  </a:lnTo>
                  <a:lnTo>
                    <a:pt x="4075912" y="3915003"/>
                  </a:lnTo>
                  <a:lnTo>
                    <a:pt x="4093946" y="3616693"/>
                  </a:lnTo>
                  <a:lnTo>
                    <a:pt x="4397768" y="3593312"/>
                  </a:lnTo>
                  <a:close/>
                </a:path>
                <a:path w="4398009" h="3915410">
                  <a:moveTo>
                    <a:pt x="4397768" y="322961"/>
                  </a:moveTo>
                  <a:lnTo>
                    <a:pt x="4093946" y="299593"/>
                  </a:lnTo>
                  <a:lnTo>
                    <a:pt x="4075912" y="0"/>
                  </a:lnTo>
                  <a:lnTo>
                    <a:pt x="4057815" y="299593"/>
                  </a:lnTo>
                  <a:lnTo>
                    <a:pt x="3753980" y="322961"/>
                  </a:lnTo>
                  <a:lnTo>
                    <a:pt x="4057815" y="346341"/>
                  </a:lnTo>
                  <a:lnTo>
                    <a:pt x="4075912" y="644652"/>
                  </a:lnTo>
                  <a:lnTo>
                    <a:pt x="4093946" y="346341"/>
                  </a:lnTo>
                  <a:lnTo>
                    <a:pt x="4397768" y="3229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sp>
        <p:nvSpPr>
          <p:cNvPr id="8" name="object 9">
            <a:extLst>
              <a:ext uri="{FF2B5EF4-FFF2-40B4-BE49-F238E27FC236}">
                <a16:creationId xmlns:a16="http://schemas.microsoft.com/office/drawing/2014/main" id="{7310D8BD-A4DD-410E-50C1-73341E9DA3FE}"/>
              </a:ext>
            </a:extLst>
          </p:cNvPr>
          <p:cNvSpPr>
            <a:spLocks/>
          </p:cNvSpPr>
          <p:nvPr/>
        </p:nvSpPr>
        <p:spPr bwMode="auto">
          <a:xfrm>
            <a:off x="7675563" y="0"/>
            <a:ext cx="6350" cy="6858000"/>
          </a:xfrm>
          <a:custGeom>
            <a:avLst/>
            <a:gdLst>
              <a:gd name="T0" fmla="*/ 0 w 6350"/>
              <a:gd name="T1" fmla="*/ 6858000 h 6858000"/>
              <a:gd name="T2" fmla="*/ 6350 w 6350"/>
              <a:gd name="T3" fmla="*/ 6858000 h 6858000"/>
              <a:gd name="T4" fmla="*/ 6350 w 6350"/>
              <a:gd name="T5" fmla="*/ 0 h 6858000"/>
              <a:gd name="T6" fmla="*/ 0 w 6350"/>
              <a:gd name="T7" fmla="*/ 0 h 6858000"/>
              <a:gd name="T8" fmla="*/ 0 w 6350"/>
              <a:gd name="T9" fmla="*/ 6858000 h 6858000"/>
            </a:gdLst>
            <a:ahLst/>
            <a:cxnLst>
              <a:cxn ang="0">
                <a:pos x="T0" y="T1"/>
              </a:cxn>
              <a:cxn ang="0">
                <a:pos x="T2" y="T3"/>
              </a:cxn>
              <a:cxn ang="0">
                <a:pos x="T4" y="T5"/>
              </a:cxn>
              <a:cxn ang="0">
                <a:pos x="T6" y="T7"/>
              </a:cxn>
              <a:cxn ang="0">
                <a:pos x="T8" y="T9"/>
              </a:cxn>
            </a:cxnLst>
            <a:rect l="0" t="0" r="r" b="b"/>
            <a:pathLst>
              <a:path w="6350" h="6858000">
                <a:moveTo>
                  <a:pt x="0" y="6858000"/>
                </a:moveTo>
                <a:lnTo>
                  <a:pt x="6350" y="6858000"/>
                </a:lnTo>
                <a:lnTo>
                  <a:pt x="6350" y="0"/>
                </a:lnTo>
                <a:lnTo>
                  <a:pt x="0" y="0"/>
                </a:lnTo>
                <a:lnTo>
                  <a:pt x="0" y="68580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9" name="Freeform 13">
            <a:extLst>
              <a:ext uri="{FF2B5EF4-FFF2-40B4-BE49-F238E27FC236}">
                <a16:creationId xmlns:a16="http://schemas.microsoft.com/office/drawing/2014/main" id="{85CF0014-FA20-7F9A-505B-B2DAFB13886B}"/>
              </a:ext>
            </a:extLst>
          </p:cNvPr>
          <p:cNvSpPr>
            <a:spLocks/>
          </p:cNvSpPr>
          <p:nvPr/>
        </p:nvSpPr>
        <p:spPr bwMode="auto">
          <a:xfrm>
            <a:off x="-42863" y="0"/>
            <a:ext cx="12212638" cy="6858000"/>
          </a:xfrm>
          <a:custGeom>
            <a:avLst/>
            <a:gdLst>
              <a:gd name="T0" fmla="*/ 7995524 w 12213248"/>
              <a:gd name="T1" fmla="*/ 860299 h 6858000"/>
              <a:gd name="T2" fmla="*/ 7742860 w 12213248"/>
              <a:gd name="T3" fmla="*/ 879742 h 6858000"/>
              <a:gd name="T4" fmla="*/ 7727486 w 12213248"/>
              <a:gd name="T5" fmla="*/ 1134050 h 6858000"/>
              <a:gd name="T6" fmla="*/ 7727486 w 12213248"/>
              <a:gd name="T7" fmla="*/ 3847944 h 6858000"/>
              <a:gd name="T8" fmla="*/ 7742860 w 12213248"/>
              <a:gd name="T9" fmla="*/ 4103345 h 6858000"/>
              <a:gd name="T10" fmla="*/ 8003959 w 12213248"/>
              <a:gd name="T11" fmla="*/ 4123427 h 6858000"/>
              <a:gd name="T12" fmla="*/ 11199600 w 12213248"/>
              <a:gd name="T13" fmla="*/ 4123427 h 6858000"/>
              <a:gd name="T14" fmla="*/ 11460710 w 12213248"/>
              <a:gd name="T15" fmla="*/ 4103345 h 6858000"/>
              <a:gd name="T16" fmla="*/ 11471486 w 12213248"/>
              <a:gd name="T17" fmla="*/ 3924949 h 6858000"/>
              <a:gd name="T18" fmla="*/ 11471486 w 12213248"/>
              <a:gd name="T19" fmla="*/ 1057375 h 6858000"/>
              <a:gd name="T20" fmla="*/ 11460710 w 12213248"/>
              <a:gd name="T21" fmla="*/ 879742 h 6858000"/>
              <a:gd name="T22" fmla="*/ 11208037 w 12213248"/>
              <a:gd name="T23" fmla="*/ 860299 h 6858000"/>
              <a:gd name="T24" fmla="*/ 7718342 w 12213248"/>
              <a:gd name="T25" fmla="*/ 0 h 6858000"/>
              <a:gd name="T26" fmla="*/ 7727486 w 12213248"/>
              <a:gd name="T27" fmla="*/ 0 h 6858000"/>
              <a:gd name="T28" fmla="*/ 7727486 w 12213248"/>
              <a:gd name="T29" fmla="*/ 577594 h 6858000"/>
              <a:gd name="T30" fmla="*/ 7742860 w 12213248"/>
              <a:gd name="T31" fmla="*/ 832994 h 6858000"/>
              <a:gd name="T32" fmla="*/ 7978980 w 12213248"/>
              <a:gd name="T33" fmla="*/ 851155 h 6858000"/>
              <a:gd name="T34" fmla="*/ 11224578 w 12213248"/>
              <a:gd name="T35" fmla="*/ 851155 h 6858000"/>
              <a:gd name="T36" fmla="*/ 11460710 w 12213248"/>
              <a:gd name="T37" fmla="*/ 832994 h 6858000"/>
              <a:gd name="T38" fmla="*/ 11471486 w 12213248"/>
              <a:gd name="T39" fmla="*/ 654598 h 6858000"/>
              <a:gd name="T40" fmla="*/ 11471486 w 12213248"/>
              <a:gd name="T41" fmla="*/ 1 h 6858000"/>
              <a:gd name="T42" fmla="*/ 11480630 w 12213248"/>
              <a:gd name="T43" fmla="*/ 1 h 6858000"/>
              <a:gd name="T44" fmla="*/ 11480630 w 12213248"/>
              <a:gd name="T45" fmla="*/ 563686 h 6858000"/>
              <a:gd name="T46" fmla="*/ 11496841 w 12213248"/>
              <a:gd name="T47" fmla="*/ 832994 h 6858000"/>
              <a:gd name="T48" fmla="*/ 11732962 w 12213248"/>
              <a:gd name="T49" fmla="*/ 851155 h 6858000"/>
              <a:gd name="T50" fmla="*/ 12213248 w 12213248"/>
              <a:gd name="T51" fmla="*/ 851155 h 6858000"/>
              <a:gd name="T52" fmla="*/ 12213248 w 12213248"/>
              <a:gd name="T53" fmla="*/ 860299 h 6858000"/>
              <a:gd name="T54" fmla="*/ 11749503 w 12213248"/>
              <a:gd name="T55" fmla="*/ 860299 h 6858000"/>
              <a:gd name="T56" fmla="*/ 11496841 w 12213248"/>
              <a:gd name="T57" fmla="*/ 879742 h 6858000"/>
              <a:gd name="T58" fmla="*/ 11480630 w 12213248"/>
              <a:gd name="T59" fmla="*/ 1147898 h 6858000"/>
              <a:gd name="T60" fmla="*/ 11480630 w 12213248"/>
              <a:gd name="T61" fmla="*/ 3834037 h 6858000"/>
              <a:gd name="T62" fmla="*/ 11496841 w 12213248"/>
              <a:gd name="T63" fmla="*/ 4103345 h 6858000"/>
              <a:gd name="T64" fmla="*/ 11757940 w 12213248"/>
              <a:gd name="T65" fmla="*/ 4123427 h 6858000"/>
              <a:gd name="T66" fmla="*/ 12188952 w 12213248"/>
              <a:gd name="T67" fmla="*/ 4123427 h 6858000"/>
              <a:gd name="T68" fmla="*/ 12188952 w 12213248"/>
              <a:gd name="T69" fmla="*/ 4132571 h 6858000"/>
              <a:gd name="T70" fmla="*/ 11724542 w 12213248"/>
              <a:gd name="T71" fmla="*/ 4132571 h 6858000"/>
              <a:gd name="T72" fmla="*/ 11496841 w 12213248"/>
              <a:gd name="T73" fmla="*/ 4150094 h 6858000"/>
              <a:gd name="T74" fmla="*/ 11480630 w 12213248"/>
              <a:gd name="T75" fmla="*/ 4418249 h 6858000"/>
              <a:gd name="T76" fmla="*/ 11480630 w 12213248"/>
              <a:gd name="T77" fmla="*/ 6858000 h 6858000"/>
              <a:gd name="T78" fmla="*/ 11471486 w 12213248"/>
              <a:gd name="T79" fmla="*/ 6858000 h 6858000"/>
              <a:gd name="T80" fmla="*/ 11471486 w 12213248"/>
              <a:gd name="T81" fmla="*/ 4327726 h 6858000"/>
              <a:gd name="T82" fmla="*/ 11460710 w 12213248"/>
              <a:gd name="T83" fmla="*/ 4150094 h 6858000"/>
              <a:gd name="T84" fmla="*/ 11232999 w 12213248"/>
              <a:gd name="T85" fmla="*/ 4132571 h 6858000"/>
              <a:gd name="T86" fmla="*/ 7970561 w 12213248"/>
              <a:gd name="T87" fmla="*/ 4132571 h 6858000"/>
              <a:gd name="T88" fmla="*/ 7742860 w 12213248"/>
              <a:gd name="T89" fmla="*/ 4150094 h 6858000"/>
              <a:gd name="T90" fmla="*/ 7727486 w 12213248"/>
              <a:gd name="T91" fmla="*/ 4404401 h 6858000"/>
              <a:gd name="T92" fmla="*/ 7727486 w 12213248"/>
              <a:gd name="T93" fmla="*/ 6857999 h 6858000"/>
              <a:gd name="T94" fmla="*/ 7718342 w 12213248"/>
              <a:gd name="T95" fmla="*/ 6857999 h 6858000"/>
              <a:gd name="T96" fmla="*/ 7718342 w 12213248"/>
              <a:gd name="T97" fmla="*/ 4341528 h 6858000"/>
              <a:gd name="T98" fmla="*/ 7706728 w 12213248"/>
              <a:gd name="T99" fmla="*/ 4150094 h 6858000"/>
              <a:gd name="T100" fmla="*/ 7479018 w 12213248"/>
              <a:gd name="T101" fmla="*/ 4132571 h 6858000"/>
              <a:gd name="T102" fmla="*/ 0 w 12213248"/>
              <a:gd name="T103" fmla="*/ 4132571 h 6858000"/>
              <a:gd name="T104" fmla="*/ 0 w 12213248"/>
              <a:gd name="T105" fmla="*/ 4123427 h 6858000"/>
              <a:gd name="T106" fmla="*/ 7445619 w 12213248"/>
              <a:gd name="T107" fmla="*/ 4123427 h 6858000"/>
              <a:gd name="T108" fmla="*/ 7706728 w 12213248"/>
              <a:gd name="T109" fmla="*/ 4103345 h 6858000"/>
              <a:gd name="T110" fmla="*/ 7718342 w 12213248"/>
              <a:gd name="T111" fmla="*/ 3911088 h 6858000"/>
              <a:gd name="T112" fmla="*/ 7718342 w 12213248"/>
              <a:gd name="T113" fmla="*/ 1071177 h 6858000"/>
              <a:gd name="T114" fmla="*/ 7706728 w 12213248"/>
              <a:gd name="T115" fmla="*/ 879742 h 6858000"/>
              <a:gd name="T116" fmla="*/ 7454055 w 12213248"/>
              <a:gd name="T117" fmla="*/ 860299 h 6858000"/>
              <a:gd name="T118" fmla="*/ 24296 w 12213248"/>
              <a:gd name="T119" fmla="*/ 860299 h 6858000"/>
              <a:gd name="T120" fmla="*/ 24296 w 12213248"/>
              <a:gd name="T121" fmla="*/ 851155 h 6858000"/>
              <a:gd name="T122" fmla="*/ 7470599 w 12213248"/>
              <a:gd name="T123" fmla="*/ 851155 h 6858000"/>
              <a:gd name="T124" fmla="*/ 7706728 w 12213248"/>
              <a:gd name="T125" fmla="*/ 832994 h 6858000"/>
              <a:gd name="T126" fmla="*/ 7718342 w 12213248"/>
              <a:gd name="T127" fmla="*/ 640737 h 6858000"/>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60000 65536"/>
              <a:gd name="T190" fmla="*/ 0 60000 65536"/>
              <a:gd name="T191" fmla="*/ 0 60000 65536"/>
            </a:gdLst>
            <a:ahLst/>
            <a:cxnLst>
              <a:cxn ang="T128">
                <a:pos x="T0" y="T1"/>
              </a:cxn>
              <a:cxn ang="T129">
                <a:pos x="T2" y="T3"/>
              </a:cxn>
              <a:cxn ang="T130">
                <a:pos x="T4" y="T5"/>
              </a:cxn>
              <a:cxn ang="T131">
                <a:pos x="T6" y="T7"/>
              </a:cxn>
              <a:cxn ang="T132">
                <a:pos x="T8" y="T9"/>
              </a:cxn>
              <a:cxn ang="T133">
                <a:pos x="T10" y="T11"/>
              </a:cxn>
              <a:cxn ang="T134">
                <a:pos x="T12" y="T13"/>
              </a:cxn>
              <a:cxn ang="T135">
                <a:pos x="T14" y="T15"/>
              </a:cxn>
              <a:cxn ang="T136">
                <a:pos x="T16" y="T17"/>
              </a:cxn>
              <a:cxn ang="T137">
                <a:pos x="T18" y="T19"/>
              </a:cxn>
              <a:cxn ang="T138">
                <a:pos x="T20" y="T21"/>
              </a:cxn>
              <a:cxn ang="T139">
                <a:pos x="T22" y="T23"/>
              </a:cxn>
              <a:cxn ang="T140">
                <a:pos x="T24" y="T25"/>
              </a:cxn>
              <a:cxn ang="T141">
                <a:pos x="T26" y="T27"/>
              </a:cxn>
              <a:cxn ang="T142">
                <a:pos x="T28" y="T29"/>
              </a:cxn>
              <a:cxn ang="T143">
                <a:pos x="T30" y="T31"/>
              </a:cxn>
              <a:cxn ang="T144">
                <a:pos x="T32" y="T33"/>
              </a:cxn>
              <a:cxn ang="T145">
                <a:pos x="T34" y="T35"/>
              </a:cxn>
              <a:cxn ang="T146">
                <a:pos x="T36" y="T37"/>
              </a:cxn>
              <a:cxn ang="T147">
                <a:pos x="T38" y="T39"/>
              </a:cxn>
              <a:cxn ang="T148">
                <a:pos x="T40" y="T41"/>
              </a:cxn>
              <a:cxn ang="T149">
                <a:pos x="T42" y="T43"/>
              </a:cxn>
              <a:cxn ang="T150">
                <a:pos x="T44" y="T45"/>
              </a:cxn>
              <a:cxn ang="T151">
                <a:pos x="T46" y="T47"/>
              </a:cxn>
              <a:cxn ang="T152">
                <a:pos x="T48" y="T49"/>
              </a:cxn>
              <a:cxn ang="T153">
                <a:pos x="T50" y="T51"/>
              </a:cxn>
              <a:cxn ang="T154">
                <a:pos x="T52" y="T53"/>
              </a:cxn>
              <a:cxn ang="T155">
                <a:pos x="T54" y="T55"/>
              </a:cxn>
              <a:cxn ang="T156">
                <a:pos x="T56" y="T57"/>
              </a:cxn>
              <a:cxn ang="T157">
                <a:pos x="T58" y="T59"/>
              </a:cxn>
              <a:cxn ang="T158">
                <a:pos x="T60" y="T61"/>
              </a:cxn>
              <a:cxn ang="T159">
                <a:pos x="T62" y="T63"/>
              </a:cxn>
              <a:cxn ang="T160">
                <a:pos x="T64" y="T65"/>
              </a:cxn>
              <a:cxn ang="T161">
                <a:pos x="T66" y="T67"/>
              </a:cxn>
              <a:cxn ang="T162">
                <a:pos x="T68" y="T69"/>
              </a:cxn>
              <a:cxn ang="T163">
                <a:pos x="T70" y="T71"/>
              </a:cxn>
              <a:cxn ang="T164">
                <a:pos x="T72" y="T73"/>
              </a:cxn>
              <a:cxn ang="T165">
                <a:pos x="T74" y="T75"/>
              </a:cxn>
              <a:cxn ang="T166">
                <a:pos x="T76" y="T77"/>
              </a:cxn>
              <a:cxn ang="T167">
                <a:pos x="T78" y="T79"/>
              </a:cxn>
              <a:cxn ang="T168">
                <a:pos x="T80" y="T81"/>
              </a:cxn>
              <a:cxn ang="T169">
                <a:pos x="T82" y="T83"/>
              </a:cxn>
              <a:cxn ang="T170">
                <a:pos x="T84" y="T85"/>
              </a:cxn>
              <a:cxn ang="T171">
                <a:pos x="T86" y="T87"/>
              </a:cxn>
              <a:cxn ang="T172">
                <a:pos x="T88" y="T89"/>
              </a:cxn>
              <a:cxn ang="T173">
                <a:pos x="T90" y="T91"/>
              </a:cxn>
              <a:cxn ang="T174">
                <a:pos x="T92" y="T93"/>
              </a:cxn>
              <a:cxn ang="T175">
                <a:pos x="T94" y="T95"/>
              </a:cxn>
              <a:cxn ang="T176">
                <a:pos x="T96" y="T97"/>
              </a:cxn>
              <a:cxn ang="T177">
                <a:pos x="T98" y="T99"/>
              </a:cxn>
              <a:cxn ang="T178">
                <a:pos x="T100" y="T101"/>
              </a:cxn>
              <a:cxn ang="T179">
                <a:pos x="T102" y="T103"/>
              </a:cxn>
              <a:cxn ang="T180">
                <a:pos x="T104" y="T105"/>
              </a:cxn>
              <a:cxn ang="T181">
                <a:pos x="T106" y="T107"/>
              </a:cxn>
              <a:cxn ang="T182">
                <a:pos x="T108" y="T109"/>
              </a:cxn>
              <a:cxn ang="T183">
                <a:pos x="T110" y="T111"/>
              </a:cxn>
              <a:cxn ang="T184">
                <a:pos x="T112" y="T113"/>
              </a:cxn>
              <a:cxn ang="T185">
                <a:pos x="T114" y="T115"/>
              </a:cxn>
              <a:cxn ang="T186">
                <a:pos x="T116" y="T117"/>
              </a:cxn>
              <a:cxn ang="T187">
                <a:pos x="T118" y="T119"/>
              </a:cxn>
              <a:cxn ang="T188">
                <a:pos x="T120" y="T121"/>
              </a:cxn>
              <a:cxn ang="T189">
                <a:pos x="T122" y="T123"/>
              </a:cxn>
              <a:cxn ang="T190">
                <a:pos x="T124" y="T125"/>
              </a:cxn>
              <a:cxn ang="T191">
                <a:pos x="T126" y="T127"/>
              </a:cxn>
            </a:cxnLst>
            <a:rect l="0" t="0" r="r" b="b"/>
            <a:pathLst>
              <a:path w="12213248" h="6858000">
                <a:moveTo>
                  <a:pt x="7995524" y="860299"/>
                </a:moveTo>
                <a:lnTo>
                  <a:pt x="7742860" y="879742"/>
                </a:lnTo>
                <a:lnTo>
                  <a:pt x="7727486" y="1134050"/>
                </a:lnTo>
                <a:lnTo>
                  <a:pt x="7727486" y="3847944"/>
                </a:lnTo>
                <a:lnTo>
                  <a:pt x="7742860" y="4103345"/>
                </a:lnTo>
                <a:lnTo>
                  <a:pt x="8003959" y="4123427"/>
                </a:lnTo>
                <a:lnTo>
                  <a:pt x="11199600" y="4123427"/>
                </a:lnTo>
                <a:lnTo>
                  <a:pt x="11460710" y="4103345"/>
                </a:lnTo>
                <a:lnTo>
                  <a:pt x="11471486" y="3924949"/>
                </a:lnTo>
                <a:lnTo>
                  <a:pt x="11471486" y="1057375"/>
                </a:lnTo>
                <a:lnTo>
                  <a:pt x="11460710" y="879742"/>
                </a:lnTo>
                <a:lnTo>
                  <a:pt x="11208037" y="860299"/>
                </a:lnTo>
                <a:lnTo>
                  <a:pt x="7995524" y="860299"/>
                </a:lnTo>
                <a:close/>
                <a:moveTo>
                  <a:pt x="7718342" y="0"/>
                </a:moveTo>
                <a:lnTo>
                  <a:pt x="7727486" y="0"/>
                </a:lnTo>
                <a:lnTo>
                  <a:pt x="7727486" y="577594"/>
                </a:lnTo>
                <a:lnTo>
                  <a:pt x="7742860" y="832994"/>
                </a:lnTo>
                <a:lnTo>
                  <a:pt x="7978980" y="851155"/>
                </a:lnTo>
                <a:lnTo>
                  <a:pt x="11224578" y="851155"/>
                </a:lnTo>
                <a:lnTo>
                  <a:pt x="11460710" y="832994"/>
                </a:lnTo>
                <a:lnTo>
                  <a:pt x="11471486" y="654598"/>
                </a:lnTo>
                <a:lnTo>
                  <a:pt x="11471486" y="1"/>
                </a:lnTo>
                <a:lnTo>
                  <a:pt x="11480630" y="1"/>
                </a:lnTo>
                <a:lnTo>
                  <a:pt x="11480630" y="563686"/>
                </a:lnTo>
                <a:lnTo>
                  <a:pt x="11496841" y="832994"/>
                </a:lnTo>
                <a:lnTo>
                  <a:pt x="11732962" y="851155"/>
                </a:lnTo>
                <a:lnTo>
                  <a:pt x="12213248" y="851155"/>
                </a:lnTo>
                <a:lnTo>
                  <a:pt x="12213248" y="860299"/>
                </a:lnTo>
                <a:lnTo>
                  <a:pt x="11749503" y="860299"/>
                </a:lnTo>
                <a:lnTo>
                  <a:pt x="11496841" y="879742"/>
                </a:lnTo>
                <a:lnTo>
                  <a:pt x="11480630" y="1147898"/>
                </a:lnTo>
                <a:lnTo>
                  <a:pt x="11480630" y="3834037"/>
                </a:lnTo>
                <a:lnTo>
                  <a:pt x="11496841" y="4103345"/>
                </a:lnTo>
                <a:lnTo>
                  <a:pt x="11757940" y="4123427"/>
                </a:lnTo>
                <a:lnTo>
                  <a:pt x="12188952" y="4123427"/>
                </a:lnTo>
                <a:lnTo>
                  <a:pt x="12188952" y="4132571"/>
                </a:lnTo>
                <a:lnTo>
                  <a:pt x="11724542" y="4132571"/>
                </a:lnTo>
                <a:lnTo>
                  <a:pt x="11496841" y="4150094"/>
                </a:lnTo>
                <a:lnTo>
                  <a:pt x="11480630" y="4418249"/>
                </a:lnTo>
                <a:lnTo>
                  <a:pt x="11480630" y="6858000"/>
                </a:lnTo>
                <a:lnTo>
                  <a:pt x="11471486" y="6858000"/>
                </a:lnTo>
                <a:lnTo>
                  <a:pt x="11471486" y="4327726"/>
                </a:lnTo>
                <a:lnTo>
                  <a:pt x="11460710" y="4150094"/>
                </a:lnTo>
                <a:lnTo>
                  <a:pt x="11232999" y="4132571"/>
                </a:lnTo>
                <a:lnTo>
                  <a:pt x="7970561" y="4132571"/>
                </a:lnTo>
                <a:lnTo>
                  <a:pt x="7742860" y="4150094"/>
                </a:lnTo>
                <a:lnTo>
                  <a:pt x="7727486" y="4404401"/>
                </a:lnTo>
                <a:lnTo>
                  <a:pt x="7727486" y="6857999"/>
                </a:lnTo>
                <a:lnTo>
                  <a:pt x="7718342" y="6857999"/>
                </a:lnTo>
                <a:lnTo>
                  <a:pt x="7718342" y="4341528"/>
                </a:lnTo>
                <a:lnTo>
                  <a:pt x="7706728" y="4150094"/>
                </a:lnTo>
                <a:lnTo>
                  <a:pt x="7479018" y="4132571"/>
                </a:lnTo>
                <a:lnTo>
                  <a:pt x="0" y="4132571"/>
                </a:lnTo>
                <a:lnTo>
                  <a:pt x="0" y="4123427"/>
                </a:lnTo>
                <a:lnTo>
                  <a:pt x="7445619" y="4123427"/>
                </a:lnTo>
                <a:lnTo>
                  <a:pt x="7706728" y="4103345"/>
                </a:lnTo>
                <a:lnTo>
                  <a:pt x="7718342" y="3911088"/>
                </a:lnTo>
                <a:lnTo>
                  <a:pt x="7718342" y="1071177"/>
                </a:lnTo>
                <a:lnTo>
                  <a:pt x="7706728" y="879742"/>
                </a:lnTo>
                <a:lnTo>
                  <a:pt x="7454055" y="860299"/>
                </a:lnTo>
                <a:lnTo>
                  <a:pt x="24296" y="860299"/>
                </a:lnTo>
                <a:lnTo>
                  <a:pt x="24296" y="851155"/>
                </a:lnTo>
                <a:lnTo>
                  <a:pt x="7470599" y="851155"/>
                </a:lnTo>
                <a:lnTo>
                  <a:pt x="7706728" y="832994"/>
                </a:lnTo>
                <a:lnTo>
                  <a:pt x="7718342" y="640737"/>
                </a:lnTo>
                <a:lnTo>
                  <a:pt x="771834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52" name="Picture Placeholder 51"/>
          <p:cNvSpPr>
            <a:spLocks noGrp="1"/>
          </p:cNvSpPr>
          <p:nvPr>
            <p:ph type="pic" sz="quarter" idx="15"/>
          </p:nvPr>
        </p:nvSpPr>
        <p:spPr>
          <a:xfrm>
            <a:off x="7684039" y="865341"/>
            <a:ext cx="3744000" cy="3258085"/>
          </a:xfrm>
          <a:custGeom>
            <a:avLst/>
            <a:gdLst>
              <a:gd name="connsiteX0" fmla="*/ 262872 w 3744000"/>
              <a:gd name="connsiteY0" fmla="*/ 0 h 3258085"/>
              <a:gd name="connsiteX1" fmla="*/ 3475385 w 3744000"/>
              <a:gd name="connsiteY1" fmla="*/ 0 h 3258085"/>
              <a:gd name="connsiteX2" fmla="*/ 3728058 w 3744000"/>
              <a:gd name="connsiteY2" fmla="*/ 19443 h 3258085"/>
              <a:gd name="connsiteX3" fmla="*/ 3744000 w 3744000"/>
              <a:gd name="connsiteY3" fmla="*/ 282231 h 3258085"/>
              <a:gd name="connsiteX4" fmla="*/ 3744000 w 3744000"/>
              <a:gd name="connsiteY4" fmla="*/ 2979129 h 3258085"/>
              <a:gd name="connsiteX5" fmla="*/ 3728340 w 3744000"/>
              <a:gd name="connsiteY5" fmla="*/ 3238379 h 3258085"/>
              <a:gd name="connsiteX6" fmla="*/ 3472114 w 3744000"/>
              <a:gd name="connsiteY6" fmla="*/ 3258085 h 3258085"/>
              <a:gd name="connsiteX7" fmla="*/ 276473 w 3744000"/>
              <a:gd name="connsiteY7" fmla="*/ 3258085 h 3258085"/>
              <a:gd name="connsiteX8" fmla="*/ 15374 w 3744000"/>
              <a:gd name="connsiteY8" fmla="*/ 3238003 h 3258085"/>
              <a:gd name="connsiteX9" fmla="*/ 0 w 3744000"/>
              <a:gd name="connsiteY9" fmla="*/ 2982602 h 3258085"/>
              <a:gd name="connsiteX10" fmla="*/ 0 w 3744000"/>
              <a:gd name="connsiteY10" fmla="*/ 268708 h 3258085"/>
              <a:gd name="connsiteX11" fmla="*/ 15092 w 3744000"/>
              <a:gd name="connsiteY11" fmla="*/ 19067 h 325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4000" h="3258085">
                <a:moveTo>
                  <a:pt x="262872" y="0"/>
                </a:moveTo>
                <a:lnTo>
                  <a:pt x="3475385" y="0"/>
                </a:lnTo>
                <a:lnTo>
                  <a:pt x="3728058" y="19443"/>
                </a:lnTo>
                <a:lnTo>
                  <a:pt x="3744000" y="282231"/>
                </a:lnTo>
                <a:lnTo>
                  <a:pt x="3744000" y="2979129"/>
                </a:lnTo>
                <a:lnTo>
                  <a:pt x="3728340" y="3238379"/>
                </a:lnTo>
                <a:lnTo>
                  <a:pt x="3472114" y="3258085"/>
                </a:lnTo>
                <a:lnTo>
                  <a:pt x="276473" y="3258085"/>
                </a:lnTo>
                <a:lnTo>
                  <a:pt x="15374" y="3238003"/>
                </a:lnTo>
                <a:lnTo>
                  <a:pt x="0" y="2982602"/>
                </a:lnTo>
                <a:lnTo>
                  <a:pt x="0" y="268708"/>
                </a:lnTo>
                <a:lnTo>
                  <a:pt x="15092" y="19067"/>
                </a:lnTo>
                <a:close/>
              </a:path>
            </a:pathLst>
          </a:custGeom>
          <a:solidFill>
            <a:schemeClr val="bg1">
              <a:lumMod val="75000"/>
            </a:schemeClr>
          </a:solidFill>
        </p:spPr>
        <p:txBody>
          <a:bodyPr rtlCol="0">
            <a:noAutofit/>
          </a:bodyPr>
          <a:lstStyle/>
          <a:p>
            <a:pPr lvl="0"/>
            <a:r>
              <a:rPr lang="en-US" noProof="0"/>
              <a:t>Click icon to add picture</a:t>
            </a:r>
          </a:p>
        </p:txBody>
      </p:sp>
      <p:sp>
        <p:nvSpPr>
          <p:cNvPr id="56" name="Text Placeholder 55"/>
          <p:cNvSpPr>
            <a:spLocks noGrp="1"/>
          </p:cNvSpPr>
          <p:nvPr>
            <p:ph type="body" sz="quarter" idx="16"/>
          </p:nvPr>
        </p:nvSpPr>
        <p:spPr>
          <a:xfrm>
            <a:off x="457199" y="2209800"/>
            <a:ext cx="6485853" cy="1981200"/>
          </a:xfrm>
        </p:spPr>
        <p:txBody>
          <a:bodyPr>
            <a:normAutofit/>
          </a:bodyPr>
          <a:lstStyle>
            <a:lvl1pPr marL="0" indent="0">
              <a:buNone/>
              <a:defRPr sz="5500">
                <a:solidFill>
                  <a:schemeClr val="bg2"/>
                </a:solidFill>
                <a:latin typeface="Sitka Display"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7" name="Text Placeholder 55"/>
          <p:cNvSpPr>
            <a:spLocks noGrp="1"/>
          </p:cNvSpPr>
          <p:nvPr>
            <p:ph type="body" sz="quarter" idx="17"/>
          </p:nvPr>
        </p:nvSpPr>
        <p:spPr>
          <a:xfrm>
            <a:off x="457200" y="4430321"/>
            <a:ext cx="4572000" cy="1148669"/>
          </a:xfrm>
        </p:spPr>
        <p:txBody>
          <a:bodyPr>
            <a:normAutofit/>
          </a:bodyPr>
          <a:lstStyle>
            <a:lvl1pPr marL="0" indent="0">
              <a:buNone/>
              <a:defRPr sz="2200" b="0" i="0">
                <a:solidFill>
                  <a:schemeClr val="bg2"/>
                </a:solidFill>
                <a:latin typeface="Trade Gothic Next Light" panose="020B04030403030200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832506974"/>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Section Break">
    <p:spTree>
      <p:nvGrpSpPr>
        <p:cNvPr id="1" name=""/>
        <p:cNvGrpSpPr/>
        <p:nvPr/>
      </p:nvGrpSpPr>
      <p:grpSpPr>
        <a:xfrm>
          <a:off x="0" y="0"/>
          <a:ext cx="0" cy="0"/>
          <a:chOff x="0" y="0"/>
          <a:chExt cx="0" cy="0"/>
        </a:xfrm>
      </p:grpSpPr>
      <p:sp>
        <p:nvSpPr>
          <p:cNvPr id="26" name="Picture Placeholder 25"/>
          <p:cNvSpPr>
            <a:spLocks noGrp="1"/>
          </p:cNvSpPr>
          <p:nvPr>
            <p:ph type="pic" sz="quarter" idx="13"/>
          </p:nvPr>
        </p:nvSpPr>
        <p:spPr>
          <a:xfrm>
            <a:off x="7209905" y="0"/>
            <a:ext cx="4953000" cy="6858000"/>
          </a:xfrm>
          <a:prstGeom prst="rect">
            <a:avLst/>
          </a:prstGeom>
          <a:solidFill>
            <a:schemeClr val="bg1">
              <a:lumMod val="75000"/>
            </a:schemeClr>
          </a:solidFill>
        </p:spPr>
        <p:txBody>
          <a:bodyPr rtlCol="0">
            <a:noAutofit/>
          </a:bodyPr>
          <a:lstStyle/>
          <a:p>
            <a:pPr lvl="0"/>
            <a:r>
              <a:rPr lang="en-US" noProof="0"/>
              <a:t>Click icon to add picture</a:t>
            </a:r>
          </a:p>
        </p:txBody>
      </p:sp>
      <p:sp>
        <p:nvSpPr>
          <p:cNvPr id="14" name="Picture Placeholder 25"/>
          <p:cNvSpPr>
            <a:spLocks noGrp="1"/>
          </p:cNvSpPr>
          <p:nvPr>
            <p:ph type="pic" sz="quarter" idx="14"/>
          </p:nvPr>
        </p:nvSpPr>
        <p:spPr>
          <a:xfrm>
            <a:off x="6126784" y="1793831"/>
            <a:ext cx="3811965" cy="3270337"/>
          </a:xfrm>
          <a:prstGeom prst="rect">
            <a:avLst/>
          </a:prstGeom>
          <a:solidFill>
            <a:schemeClr val="bg1">
              <a:lumMod val="75000"/>
            </a:schemeClr>
          </a:solidFill>
          <a:effectLst>
            <a:outerShdw blurRad="463211" dist="394710" dir="5400000" algn="tl" rotWithShape="0">
              <a:prstClr val="black">
                <a:alpha val="24000"/>
              </a:prstClr>
            </a:outerShdw>
          </a:effectLst>
        </p:spPr>
        <p:txBody>
          <a:bodyPr rtlCol="0">
            <a:noAutofit/>
          </a:bodyPr>
          <a:lstStyle/>
          <a:p>
            <a:pPr lvl="0"/>
            <a:r>
              <a:rPr lang="en-US" noProof="0"/>
              <a:t>Click icon to add picture</a:t>
            </a:r>
          </a:p>
        </p:txBody>
      </p:sp>
      <p:sp>
        <p:nvSpPr>
          <p:cNvPr id="4" name="Text Placeholder 55">
            <a:extLst>
              <a:ext uri="{FF2B5EF4-FFF2-40B4-BE49-F238E27FC236}">
                <a16:creationId xmlns:a16="http://schemas.microsoft.com/office/drawing/2014/main" id="{8F251A42-F716-E4BB-9290-94AA5CF40DC4}"/>
              </a:ext>
            </a:extLst>
          </p:cNvPr>
          <p:cNvSpPr>
            <a:spLocks noGrp="1"/>
          </p:cNvSpPr>
          <p:nvPr>
            <p:ph type="body" sz="quarter" idx="16"/>
          </p:nvPr>
        </p:nvSpPr>
        <p:spPr>
          <a:xfrm>
            <a:off x="808325" y="2495739"/>
            <a:ext cx="4601876" cy="1390461"/>
          </a:xfrm>
        </p:spPr>
        <p:txBody>
          <a:bodyPr>
            <a:normAutofit/>
          </a:bodyPr>
          <a:lstStyle>
            <a:lvl1pPr marL="0" indent="0">
              <a:buNone/>
              <a:defRPr sz="4300">
                <a:solidFill>
                  <a:srgbClr val="184341"/>
                </a:solidFill>
                <a:latin typeface="Sitka Display"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Text Placeholder 55">
            <a:extLst>
              <a:ext uri="{FF2B5EF4-FFF2-40B4-BE49-F238E27FC236}">
                <a16:creationId xmlns:a16="http://schemas.microsoft.com/office/drawing/2014/main" id="{4A8CE213-23C1-F683-2534-9B139AF09763}"/>
              </a:ext>
            </a:extLst>
          </p:cNvPr>
          <p:cNvSpPr>
            <a:spLocks noGrp="1"/>
          </p:cNvSpPr>
          <p:nvPr>
            <p:ph type="body" sz="quarter" idx="17"/>
          </p:nvPr>
        </p:nvSpPr>
        <p:spPr>
          <a:xfrm>
            <a:off x="768916" y="4345792"/>
            <a:ext cx="4634733" cy="1148669"/>
          </a:xfrm>
        </p:spPr>
        <p:txBody>
          <a:bodyPr>
            <a:normAutofit/>
          </a:bodyPr>
          <a:lstStyle>
            <a:lvl1pPr marL="0" indent="0">
              <a:buNone/>
              <a:defRPr sz="2200" b="0" i="0">
                <a:solidFill>
                  <a:srgbClr val="184341"/>
                </a:solidFill>
                <a:latin typeface="Trade Gothic Next Light" panose="020B04030403030200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817364512"/>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4F8C8E5-0AE8-A7B8-07EB-6A9149358D72}"/>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5AB0A30-0568-F4AC-F43F-7187F0E9EDB5}"/>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Date Placeholder 3">
            <a:extLst>
              <a:ext uri="{FF2B5EF4-FFF2-40B4-BE49-F238E27FC236}">
                <a16:creationId xmlns:a16="http://schemas.microsoft.com/office/drawing/2014/main" id="{41CCDBD4-210F-3B1E-03BB-06FFC72EF901}"/>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endParaRPr lang="en-US" altLang="en-US"/>
          </a:p>
        </p:txBody>
      </p:sp>
      <p:sp>
        <p:nvSpPr>
          <p:cNvPr id="1029" name="Footer Placeholder 4">
            <a:extLst>
              <a:ext uri="{FF2B5EF4-FFF2-40B4-BE49-F238E27FC236}">
                <a16:creationId xmlns:a16="http://schemas.microsoft.com/office/drawing/2014/main" id="{E94A4EEF-FCC1-B18C-1E20-B2F008FF13C0}"/>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endParaRPr lang="en-US" altLang="en-US"/>
          </a:p>
        </p:txBody>
      </p:sp>
      <p:sp>
        <p:nvSpPr>
          <p:cNvPr id="1030" name="Slide Number Placeholder 5">
            <a:extLst>
              <a:ext uri="{FF2B5EF4-FFF2-40B4-BE49-F238E27FC236}">
                <a16:creationId xmlns:a16="http://schemas.microsoft.com/office/drawing/2014/main" id="{09EEBD57-C93F-F0D1-5C17-6F1B095700D5}"/>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A1A7FF48-F669-3E43-BE62-2DB25540264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54" r:id="rId1"/>
    <p:sldLayoutId id="2147483753" r:id="rId2"/>
    <p:sldLayoutId id="2147483750" r:id="rId3"/>
    <p:sldLayoutId id="2147483752" r:id="rId4"/>
    <p:sldLayoutId id="2147483779" r:id="rId5"/>
    <p:sldLayoutId id="2147483780" r:id="rId6"/>
    <p:sldLayoutId id="2147483781" r:id="rId7"/>
    <p:sldLayoutId id="2147483782" r:id="rId8"/>
    <p:sldLayoutId id="2147483784" r:id="rId9"/>
    <p:sldLayoutId id="2147483785" r:id="rId10"/>
    <p:sldLayoutId id="2147483786" r:id="rId11"/>
  </p:sldLayoutIdLst>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hf hdr="0" ftr="0" dt="0"/>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2927C779-F3F5-C92E-793F-F3CED1C06A7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65A039CF-C766-75A5-EBBD-D912F368AEB0}"/>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2" name="Date Placeholder 3">
            <a:extLst>
              <a:ext uri="{FF2B5EF4-FFF2-40B4-BE49-F238E27FC236}">
                <a16:creationId xmlns:a16="http://schemas.microsoft.com/office/drawing/2014/main" id="{63F66BA0-8DDF-16BC-3986-EACCD9B72EEB}"/>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endParaRPr lang="en-US" altLang="en-US"/>
          </a:p>
        </p:txBody>
      </p:sp>
      <p:sp>
        <p:nvSpPr>
          <p:cNvPr id="2053" name="Footer Placeholder 4">
            <a:extLst>
              <a:ext uri="{FF2B5EF4-FFF2-40B4-BE49-F238E27FC236}">
                <a16:creationId xmlns:a16="http://schemas.microsoft.com/office/drawing/2014/main" id="{64D4C045-6957-955F-E70D-974147AB3C06}"/>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endParaRPr lang="en-US" altLang="en-US"/>
          </a:p>
        </p:txBody>
      </p:sp>
      <p:sp>
        <p:nvSpPr>
          <p:cNvPr id="2054" name="Slide Number Placeholder 5">
            <a:extLst>
              <a:ext uri="{FF2B5EF4-FFF2-40B4-BE49-F238E27FC236}">
                <a16:creationId xmlns:a16="http://schemas.microsoft.com/office/drawing/2014/main" id="{1A1F93F0-D57C-D3E5-8D12-1718D900613B}"/>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hangingPunct="1">
              <a:defRPr sz="1200" b="0" i="0">
                <a:solidFill>
                  <a:srgbClr val="898989"/>
                </a:solidFill>
                <a:latin typeface="Trade Gothic Next Light" panose="020B0403040303020004" pitchFamily="34" charset="0"/>
              </a:defRPr>
            </a:lvl1pPr>
          </a:lstStyle>
          <a:p>
            <a:fld id="{C5F7DD39-99CB-4C47-858C-C341E5151216}" type="slidenum">
              <a:rPr lang="en-US" altLang="en-US" smtClean="0"/>
              <a:pPr/>
              <a:t>‹#›</a:t>
            </a:fld>
            <a:endParaRPr lang="en-US" altLang="en-US"/>
          </a:p>
        </p:txBody>
      </p:sp>
    </p:spTree>
  </p:cSld>
  <p:clrMap bg1="lt1" tx1="dk1" bg2="lt2" tx2="dk2" accent1="accent1" accent2="accent2" accent3="accent3" accent4="accent4" accent5="accent5" accent6="accent6" hlink="hlink" folHlink="folHlink"/>
  <p:sldLayoutIdLst>
    <p:sldLayoutId id="2147483755" r:id="rId1"/>
    <p:sldLayoutId id="2147483757" r:id="rId2"/>
    <p:sldLayoutId id="2147483756" r:id="rId3"/>
    <p:sldLayoutId id="2147483751" r:id="rId4"/>
    <p:sldLayoutId id="2147483758" r:id="rId5"/>
    <p:sldLayoutId id="2147483760" r:id="rId6"/>
  </p:sldLayoutIdLst>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hf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4FAB7A07-1CDE-4785-21FE-0E431A408026}"/>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0F09CEBE-B9E9-BAC3-61C7-6DE9A60E8DE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Date Placeholder 3">
            <a:extLst>
              <a:ext uri="{FF2B5EF4-FFF2-40B4-BE49-F238E27FC236}">
                <a16:creationId xmlns:a16="http://schemas.microsoft.com/office/drawing/2014/main" id="{EEB60EF3-DAC5-A8DD-1300-C12DE4D0CD28}"/>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endParaRPr lang="en-US" altLang="en-US"/>
          </a:p>
        </p:txBody>
      </p:sp>
      <p:sp>
        <p:nvSpPr>
          <p:cNvPr id="3077" name="Footer Placeholder 4">
            <a:extLst>
              <a:ext uri="{FF2B5EF4-FFF2-40B4-BE49-F238E27FC236}">
                <a16:creationId xmlns:a16="http://schemas.microsoft.com/office/drawing/2014/main" id="{6AA9ABF4-0F6B-9944-E01B-1B19EC43F218}"/>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endParaRPr lang="en-US" altLang="en-US"/>
          </a:p>
        </p:txBody>
      </p:sp>
      <p:sp>
        <p:nvSpPr>
          <p:cNvPr id="3078" name="Slide Number Placeholder 5">
            <a:extLst>
              <a:ext uri="{FF2B5EF4-FFF2-40B4-BE49-F238E27FC236}">
                <a16:creationId xmlns:a16="http://schemas.microsoft.com/office/drawing/2014/main" id="{BD4878D6-4726-9739-6FD6-D6243E6CC334}"/>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1E4C51FB-C5BF-0A4B-86FF-939034DFD5D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59" r:id="rId1"/>
    <p:sldLayoutId id="2147483761" r:id="rId2"/>
    <p:sldLayoutId id="2147483766" r:id="rId3"/>
    <p:sldLayoutId id="2147483767" r:id="rId4"/>
    <p:sldLayoutId id="2147483762" r:id="rId5"/>
    <p:sldLayoutId id="2147483765" r:id="rId6"/>
    <p:sldLayoutId id="2147483763" r:id="rId7"/>
    <p:sldLayoutId id="2147483764" r:id="rId8"/>
    <p:sldLayoutId id="2147483771" r:id="rId9"/>
    <p:sldLayoutId id="2147483772" r:id="rId10"/>
    <p:sldLayoutId id="2147483768" r:id="rId11"/>
    <p:sldLayoutId id="2147483770" r:id="rId12"/>
    <p:sldLayoutId id="2147483769" r:id="rId13"/>
  </p:sldLayoutIdLst>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hf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F8BDC490-29CA-A8E7-AC0C-81849D77632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64DF23AA-B610-8C46-443E-1E4437BCBE4C}"/>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0" name="Date Placeholder 3">
            <a:extLst>
              <a:ext uri="{FF2B5EF4-FFF2-40B4-BE49-F238E27FC236}">
                <a16:creationId xmlns:a16="http://schemas.microsoft.com/office/drawing/2014/main" id="{C2AB5DA1-AE1D-7EB6-B6B8-F55A8310DAF2}"/>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endParaRPr lang="en-US" altLang="en-US"/>
          </a:p>
        </p:txBody>
      </p:sp>
      <p:sp>
        <p:nvSpPr>
          <p:cNvPr id="4101" name="Footer Placeholder 4">
            <a:extLst>
              <a:ext uri="{FF2B5EF4-FFF2-40B4-BE49-F238E27FC236}">
                <a16:creationId xmlns:a16="http://schemas.microsoft.com/office/drawing/2014/main" id="{CBB9D9D7-2CAE-4FCE-AC23-23040DD04924}"/>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endParaRPr lang="en-US" altLang="en-US"/>
          </a:p>
        </p:txBody>
      </p:sp>
      <p:sp>
        <p:nvSpPr>
          <p:cNvPr id="4102" name="Slide Number Placeholder 5">
            <a:extLst>
              <a:ext uri="{FF2B5EF4-FFF2-40B4-BE49-F238E27FC236}">
                <a16:creationId xmlns:a16="http://schemas.microsoft.com/office/drawing/2014/main" id="{A145F37A-3F55-5094-4FC0-851549CB39E2}"/>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4911DFDD-0C1B-B84C-A0ED-16AF5932BD1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77" r:id="rId1"/>
    <p:sldLayoutId id="2147483778" r:id="rId2"/>
  </p:sldLayoutIdLst>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hf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F8BDC490-29CA-A8E7-AC0C-81849D77632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64DF23AA-B610-8C46-443E-1E4437BCBE4C}"/>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0" name="Date Placeholder 3">
            <a:extLst>
              <a:ext uri="{FF2B5EF4-FFF2-40B4-BE49-F238E27FC236}">
                <a16:creationId xmlns:a16="http://schemas.microsoft.com/office/drawing/2014/main" id="{C2AB5DA1-AE1D-7EB6-B6B8-F55A8310DAF2}"/>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endParaRPr lang="en-US" altLang="en-US"/>
          </a:p>
        </p:txBody>
      </p:sp>
      <p:sp>
        <p:nvSpPr>
          <p:cNvPr id="4101" name="Footer Placeholder 4">
            <a:extLst>
              <a:ext uri="{FF2B5EF4-FFF2-40B4-BE49-F238E27FC236}">
                <a16:creationId xmlns:a16="http://schemas.microsoft.com/office/drawing/2014/main" id="{CBB9D9D7-2CAE-4FCE-AC23-23040DD04924}"/>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endParaRPr lang="en-US" altLang="en-US"/>
          </a:p>
        </p:txBody>
      </p:sp>
      <p:sp>
        <p:nvSpPr>
          <p:cNvPr id="4102" name="Slide Number Placeholder 5">
            <a:extLst>
              <a:ext uri="{FF2B5EF4-FFF2-40B4-BE49-F238E27FC236}">
                <a16:creationId xmlns:a16="http://schemas.microsoft.com/office/drawing/2014/main" id="{A145F37A-3F55-5094-4FC0-851549CB39E2}"/>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4911DFDD-0C1B-B84C-A0ED-16AF5932BD1E}" type="slidenum">
              <a:rPr lang="en-US" altLang="en-US"/>
              <a:pPr/>
              <a:t>‹#›</a:t>
            </a:fld>
            <a:endParaRPr lang="en-US" altLang="en-US"/>
          </a:p>
        </p:txBody>
      </p:sp>
    </p:spTree>
    <p:extLst>
      <p:ext uri="{BB962C8B-B14F-4D97-AF65-F5344CB8AC3E}">
        <p14:creationId xmlns:p14="http://schemas.microsoft.com/office/powerpoint/2010/main" val="3881989797"/>
      </p:ext>
    </p:extLst>
  </p:cSld>
  <p:clrMap bg1="lt1" tx1="dk1" bg2="lt2" tx2="dk2" accent1="accent1" accent2="accent2" accent3="accent3" accent4="accent4" accent5="accent5" accent6="accent6" hlink="hlink" folHlink="folHlink"/>
  <p:sldLayoutIdLst>
    <p:sldLayoutId id="2147483788" r:id="rId1"/>
  </p:sldLayoutIdLst>
  <p:hf hdr="0" dt="0"/>
  <p:txStyles>
    <p:titleStyle>
      <a:lvl1pPr algn="l" rtl="0" fontAlgn="base">
        <a:lnSpc>
          <a:spcPct val="90000"/>
        </a:lnSpc>
        <a:spcBef>
          <a:spcPct val="0"/>
        </a:spcBef>
        <a:spcAft>
          <a:spcPct val="0"/>
        </a:spcAft>
        <a:defRPr sz="4400" kern="1200">
          <a:solidFill>
            <a:schemeClr val="tx1"/>
          </a:solidFill>
          <a:latin typeface="Sitka Banner" panose="02000505000000020004" pitchFamily="2" charset="0"/>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www.pexels.com/photo/farm-sunrise-1454888/"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8.tif"/><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hyperlink" Target="http://www.agwestfc.com/" TargetMode="External"/><Relationship Id="rId2" Type="http://schemas.openxmlformats.org/officeDocument/2006/relationships/notesSlide" Target="../notesSlides/notesSlide15.xml"/><Relationship Id="rId1" Type="http://schemas.openxmlformats.org/officeDocument/2006/relationships/slideLayout" Target="../slideLayouts/slideLayout33.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3.JPG"/><Relationship Id="rId5" Type="http://schemas.openxmlformats.org/officeDocument/2006/relationships/image" Target="../media/image22.jpeg"/><Relationship Id="rId4" Type="http://schemas.openxmlformats.org/officeDocument/2006/relationships/image" Target="../media/image21.jpg"/></Relationships>
</file>

<file path=ppt/slides/_rels/slide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hyperlink" Target="https://apps.fca.gov/FCSPublicDirectory/PubViewInst.aspx?u=725355"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itle 54">
            <a:extLst>
              <a:ext uri="{FF2B5EF4-FFF2-40B4-BE49-F238E27FC236}">
                <a16:creationId xmlns:a16="http://schemas.microsoft.com/office/drawing/2014/main" id="{013BF08E-4799-3D9A-A1F5-23FA7FB736EE}"/>
              </a:ext>
            </a:extLst>
          </p:cNvPr>
          <p:cNvSpPr>
            <a:spLocks noGrp="1"/>
          </p:cNvSpPr>
          <p:nvPr>
            <p:ph type="ctrTitle"/>
          </p:nvPr>
        </p:nvSpPr>
        <p:spPr/>
        <p:txBody>
          <a:bodyPr/>
          <a:lstStyle/>
          <a:p>
            <a:pPr>
              <a:lnSpc>
                <a:spcPct val="100000"/>
              </a:lnSpc>
            </a:pPr>
            <a:r>
              <a:rPr lang="en-US" sz="4000" dirty="0"/>
              <a:t>AgWest Farm Credit  </a:t>
            </a:r>
            <a:br>
              <a:rPr lang="en-US" dirty="0"/>
            </a:br>
            <a:endParaRPr lang="en-US" sz="4000" dirty="0"/>
          </a:p>
        </p:txBody>
      </p:sp>
      <p:sp>
        <p:nvSpPr>
          <p:cNvPr id="56" name="Subtitle 55">
            <a:extLst>
              <a:ext uri="{FF2B5EF4-FFF2-40B4-BE49-F238E27FC236}">
                <a16:creationId xmlns:a16="http://schemas.microsoft.com/office/drawing/2014/main" id="{C5C366AE-8E6D-F62B-DB5D-0E542B27A75C}"/>
              </a:ext>
            </a:extLst>
          </p:cNvPr>
          <p:cNvSpPr>
            <a:spLocks noGrp="1"/>
          </p:cNvSpPr>
          <p:nvPr>
            <p:ph type="subTitle" idx="1"/>
          </p:nvPr>
        </p:nvSpPr>
        <p:spPr>
          <a:xfrm>
            <a:off x="381000" y="4191000"/>
            <a:ext cx="4343400" cy="1655761"/>
          </a:xfrm>
        </p:spPr>
        <p:txBody>
          <a:bodyPr/>
          <a:lstStyle/>
          <a:p>
            <a:r>
              <a:rPr lang="en-US" dirty="0"/>
              <a:t>Western Washington Food Systems Partnership </a:t>
            </a:r>
          </a:p>
          <a:p>
            <a:r>
              <a:rPr lang="en-US" dirty="0"/>
              <a:t>Lunch and Learn </a:t>
            </a:r>
          </a:p>
          <a:p>
            <a:r>
              <a:rPr lang="en-US" dirty="0"/>
              <a:t>October 18, 2023</a:t>
            </a:r>
          </a:p>
        </p:txBody>
      </p:sp>
      <p:pic>
        <p:nvPicPr>
          <p:cNvPr id="4" name="Picture Placeholder 3" descr="A sunset over a field&#10;&#10;Description automatically generated">
            <a:extLst>
              <a:ext uri="{FF2B5EF4-FFF2-40B4-BE49-F238E27FC236}">
                <a16:creationId xmlns:a16="http://schemas.microsoft.com/office/drawing/2014/main" id="{24C9AB0F-54D7-40F9-A59E-6737CFCD31B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0417" r="10417"/>
          <a:stretch>
            <a:fillRect/>
          </a:stretch>
        </p:blip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Placeholder 21">
            <a:extLst>
              <a:ext uri="{FF2B5EF4-FFF2-40B4-BE49-F238E27FC236}">
                <a16:creationId xmlns:a16="http://schemas.microsoft.com/office/drawing/2014/main" id="{73530E6D-3F65-98BC-3273-1C44C73CD6CC}"/>
              </a:ext>
            </a:extLst>
          </p:cNvPr>
          <p:cNvSpPr>
            <a:spLocks noGrp="1" noChangeArrowheads="1"/>
          </p:cNvSpPr>
          <p:nvPr>
            <p:ph type="body" sz="quarter" idx="16"/>
          </p:nvPr>
        </p:nvSpPr>
        <p:spPr>
          <a:xfrm>
            <a:off x="457199" y="990600"/>
            <a:ext cx="6485853" cy="1981200"/>
          </a:xfrm>
        </p:spPr>
        <p:txBody>
          <a:bodyPr/>
          <a:lstStyle/>
          <a:p>
            <a:r>
              <a:rPr lang="en-US" altLang="en-US" dirty="0"/>
              <a:t>AgVision Program </a:t>
            </a:r>
          </a:p>
        </p:txBody>
      </p:sp>
      <p:sp>
        <p:nvSpPr>
          <p:cNvPr id="43011" name="Text Placeholder 22">
            <a:extLst>
              <a:ext uri="{FF2B5EF4-FFF2-40B4-BE49-F238E27FC236}">
                <a16:creationId xmlns:a16="http://schemas.microsoft.com/office/drawing/2014/main" id="{C0A6D878-7025-00D6-26D2-68E9B096E221}"/>
              </a:ext>
            </a:extLst>
          </p:cNvPr>
          <p:cNvSpPr>
            <a:spLocks noGrp="1" noChangeArrowheads="1"/>
          </p:cNvSpPr>
          <p:nvPr>
            <p:ph type="body" sz="quarter" idx="17"/>
          </p:nvPr>
        </p:nvSpPr>
        <p:spPr>
          <a:xfrm>
            <a:off x="457199" y="2427679"/>
            <a:ext cx="6291943" cy="3973121"/>
          </a:xfrm>
        </p:spPr>
        <p:txBody>
          <a:bodyPr>
            <a:normAutofit fontScale="77500" lnSpcReduction="20000"/>
          </a:bodyPr>
          <a:lstStyle/>
          <a:p>
            <a:pPr marL="457200" indent="-457200">
              <a:buFont typeface="Arial" panose="020B0604020202020204" pitchFamily="34" charset="0"/>
              <a:buChar char="•"/>
            </a:pPr>
            <a:endParaRPr lang="en-US" altLang="en-US" sz="2700" b="1" dirty="0"/>
          </a:p>
          <a:p>
            <a:pPr marL="457200" indent="-457200">
              <a:buFont typeface="Arial" panose="020B0604020202020204" pitchFamily="34" charset="0"/>
              <a:buChar char="•"/>
            </a:pPr>
            <a:r>
              <a:rPr lang="en-US" altLang="en-US" sz="2700" b="1" dirty="0"/>
              <a:t>Waived origination and appraisal fees </a:t>
            </a:r>
          </a:p>
          <a:p>
            <a:pPr marL="457200" indent="-457200">
              <a:buFont typeface="Arial" panose="020B0604020202020204" pitchFamily="34" charset="0"/>
              <a:buChar char="•"/>
            </a:pPr>
            <a:r>
              <a:rPr lang="en-US" altLang="en-US" sz="2700" b="1" dirty="0"/>
              <a:t>Specialized financing products </a:t>
            </a:r>
          </a:p>
          <a:p>
            <a:pPr marL="457200" indent="-457200">
              <a:buFont typeface="Arial" panose="020B0604020202020204" pitchFamily="34" charset="0"/>
              <a:buChar char="•"/>
            </a:pPr>
            <a:r>
              <a:rPr lang="en-US" altLang="en-US" sz="2700" b="1" dirty="0"/>
              <a:t>Reduced interest rates </a:t>
            </a:r>
          </a:p>
          <a:p>
            <a:pPr marL="457200" indent="-457200">
              <a:buFont typeface="Arial" panose="020B0604020202020204" pitchFamily="34" charset="0"/>
              <a:buChar char="•"/>
            </a:pPr>
            <a:r>
              <a:rPr lang="en-US" altLang="en-US" sz="2700" b="1" dirty="0"/>
              <a:t>Financial mentors </a:t>
            </a:r>
          </a:p>
          <a:p>
            <a:pPr marL="457200" indent="-457200">
              <a:buFont typeface="Arial" panose="020B0604020202020204" pitchFamily="34" charset="0"/>
              <a:buChar char="•"/>
            </a:pPr>
            <a:r>
              <a:rPr lang="en-US" altLang="en-US" sz="2700" b="1" dirty="0"/>
              <a:t>Flexible underwriting guidelines </a:t>
            </a:r>
          </a:p>
          <a:p>
            <a:pPr marL="457200" indent="-457200">
              <a:buFont typeface="Arial" panose="020B0604020202020204" pitchFamily="34" charset="0"/>
              <a:buChar char="•"/>
            </a:pPr>
            <a:r>
              <a:rPr lang="en-US" altLang="en-US" sz="2700" b="1" dirty="0"/>
              <a:t>Farm Service Agency – Preferred Lender </a:t>
            </a:r>
          </a:p>
          <a:p>
            <a:pPr marL="457200" indent="-457200">
              <a:buFont typeface="Arial" panose="020B0604020202020204" pitchFamily="34" charset="0"/>
              <a:buChar char="•"/>
            </a:pPr>
            <a:r>
              <a:rPr lang="en-US" altLang="en-US" sz="2700" b="1" dirty="0"/>
              <a:t>Management seminars </a:t>
            </a:r>
          </a:p>
          <a:p>
            <a:pPr marL="457200" indent="-457200">
              <a:buFont typeface="Arial" panose="020B0604020202020204" pitchFamily="34" charset="0"/>
              <a:buChar char="•"/>
            </a:pPr>
            <a:r>
              <a:rPr lang="en-US" altLang="en-US" sz="2700" b="1" dirty="0"/>
              <a:t>Education and technology expense reimbursement </a:t>
            </a:r>
          </a:p>
          <a:p>
            <a:pPr marL="457200" indent="-457200">
              <a:buFont typeface="Arial" panose="020B0604020202020204" pitchFamily="34" charset="0"/>
              <a:buChar char="•"/>
            </a:pPr>
            <a:r>
              <a:rPr lang="en-US" altLang="en-US" sz="2700" b="1" dirty="0"/>
              <a:t>RateWise – an education-based interest savings program </a:t>
            </a:r>
            <a:endParaRPr lang="en-US" altLang="en-US" dirty="0"/>
          </a:p>
        </p:txBody>
      </p:sp>
      <p:sp>
        <p:nvSpPr>
          <p:cNvPr id="2" name="Slide Number Placeholder 9">
            <a:extLst>
              <a:ext uri="{FF2B5EF4-FFF2-40B4-BE49-F238E27FC236}">
                <a16:creationId xmlns:a16="http://schemas.microsoft.com/office/drawing/2014/main" id="{37D3F600-16C7-25C7-FA6E-E3A1E716C3BD}"/>
              </a:ext>
            </a:extLst>
          </p:cNvPr>
          <p:cNvSpPr txBox="1">
            <a:spLocks/>
          </p:cNvSpPr>
          <p:nvPr/>
        </p:nvSpPr>
        <p:spPr>
          <a:xfrm>
            <a:off x="196850" y="6356350"/>
            <a:ext cx="565150" cy="36512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fld id="{195633A1-9FC7-9A46-B1F8-AD562939C1B8}" type="slidenum">
              <a:rPr lang="en-US" altLang="en-US" sz="1000" smtClean="0">
                <a:solidFill>
                  <a:schemeClr val="bg1"/>
                </a:solidFill>
                <a:latin typeface="Trade Gothic Next Light" panose="020B0403040303020004" pitchFamily="34" charset="0"/>
              </a:rPr>
              <a:pPr/>
              <a:t>10</a:t>
            </a:fld>
            <a:endParaRPr lang="en-US" altLang="en-US" sz="1000" dirty="0">
              <a:solidFill>
                <a:schemeClr val="bg1"/>
              </a:solidFill>
              <a:latin typeface="Trade Gothic Next Light" panose="020B0403040303020004" pitchFamily="34" charset="0"/>
            </a:endParaRPr>
          </a:p>
        </p:txBody>
      </p:sp>
      <p:sp>
        <p:nvSpPr>
          <p:cNvPr id="3" name="Picture Placeholder 2">
            <a:extLst>
              <a:ext uri="{FF2B5EF4-FFF2-40B4-BE49-F238E27FC236}">
                <a16:creationId xmlns:a16="http://schemas.microsoft.com/office/drawing/2014/main" id="{47A44D63-B1B1-A7E8-93A4-C8BAC8DF7DEA}"/>
              </a:ext>
            </a:extLst>
          </p:cNvPr>
          <p:cNvSpPr>
            <a:spLocks noGrp="1"/>
          </p:cNvSpPr>
          <p:nvPr>
            <p:ph type="pic" sz="quarter" idx="15"/>
          </p:nvPr>
        </p:nvSpPr>
        <p:spPr/>
      </p:sp>
      <p:pic>
        <p:nvPicPr>
          <p:cNvPr id="5" name="Picture Placeholder 3" descr="A group of people posing with some animals&#10;&#10;Description automatically generated with low confidence">
            <a:extLst>
              <a:ext uri="{FF2B5EF4-FFF2-40B4-BE49-F238E27FC236}">
                <a16:creationId xmlns:a16="http://schemas.microsoft.com/office/drawing/2014/main" id="{41BCF63F-F10A-8EB3-1BF6-4B469978534A}"/>
              </a:ext>
            </a:extLst>
          </p:cNvPr>
          <p:cNvPicPr>
            <a:picLocks noChangeAspect="1"/>
          </p:cNvPicPr>
          <p:nvPr/>
        </p:nvPicPr>
        <p:blipFill>
          <a:blip r:embed="rId3">
            <a:extLst>
              <a:ext uri="{28A0092B-C50C-407E-A947-70E740481C1C}">
                <a14:useLocalDpi xmlns:a14="http://schemas.microsoft.com/office/drawing/2010/main" val="0"/>
              </a:ext>
            </a:extLst>
          </a:blip>
          <a:srcRect t="6337" b="6337"/>
          <a:stretch>
            <a:fillRect/>
          </a:stretch>
        </p:blipFill>
        <p:spPr bwMode="auto">
          <a:xfrm>
            <a:off x="7662268" y="842202"/>
            <a:ext cx="3744000" cy="3270338"/>
          </a:xfrm>
          <a:custGeom>
            <a:avLst/>
            <a:gdLst>
              <a:gd name="connsiteX0" fmla="*/ 262872 w 3744000"/>
              <a:gd name="connsiteY0" fmla="*/ 0 h 3258085"/>
              <a:gd name="connsiteX1" fmla="*/ 3475385 w 3744000"/>
              <a:gd name="connsiteY1" fmla="*/ 0 h 3258085"/>
              <a:gd name="connsiteX2" fmla="*/ 3728058 w 3744000"/>
              <a:gd name="connsiteY2" fmla="*/ 19443 h 3258085"/>
              <a:gd name="connsiteX3" fmla="*/ 3744000 w 3744000"/>
              <a:gd name="connsiteY3" fmla="*/ 282231 h 3258085"/>
              <a:gd name="connsiteX4" fmla="*/ 3744000 w 3744000"/>
              <a:gd name="connsiteY4" fmla="*/ 2979129 h 3258085"/>
              <a:gd name="connsiteX5" fmla="*/ 3728340 w 3744000"/>
              <a:gd name="connsiteY5" fmla="*/ 3238379 h 3258085"/>
              <a:gd name="connsiteX6" fmla="*/ 3472114 w 3744000"/>
              <a:gd name="connsiteY6" fmla="*/ 3258085 h 3258085"/>
              <a:gd name="connsiteX7" fmla="*/ 276473 w 3744000"/>
              <a:gd name="connsiteY7" fmla="*/ 3258085 h 3258085"/>
              <a:gd name="connsiteX8" fmla="*/ 15374 w 3744000"/>
              <a:gd name="connsiteY8" fmla="*/ 3238003 h 3258085"/>
              <a:gd name="connsiteX9" fmla="*/ 0 w 3744000"/>
              <a:gd name="connsiteY9" fmla="*/ 2982602 h 3258085"/>
              <a:gd name="connsiteX10" fmla="*/ 0 w 3744000"/>
              <a:gd name="connsiteY10" fmla="*/ 268708 h 3258085"/>
              <a:gd name="connsiteX11" fmla="*/ 15092 w 3744000"/>
              <a:gd name="connsiteY11" fmla="*/ 19067 h 325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4000" h="3258085">
                <a:moveTo>
                  <a:pt x="262872" y="0"/>
                </a:moveTo>
                <a:lnTo>
                  <a:pt x="3475385" y="0"/>
                </a:lnTo>
                <a:lnTo>
                  <a:pt x="3728058" y="19443"/>
                </a:lnTo>
                <a:lnTo>
                  <a:pt x="3744000" y="282231"/>
                </a:lnTo>
                <a:lnTo>
                  <a:pt x="3744000" y="2979129"/>
                </a:lnTo>
                <a:lnTo>
                  <a:pt x="3728340" y="3238379"/>
                </a:lnTo>
                <a:lnTo>
                  <a:pt x="3472114" y="3258085"/>
                </a:lnTo>
                <a:lnTo>
                  <a:pt x="276473" y="3258085"/>
                </a:lnTo>
                <a:lnTo>
                  <a:pt x="15374" y="3238003"/>
                </a:lnTo>
                <a:lnTo>
                  <a:pt x="0" y="2982602"/>
                </a:lnTo>
                <a:lnTo>
                  <a:pt x="0" y="268708"/>
                </a:lnTo>
                <a:lnTo>
                  <a:pt x="15092" y="19067"/>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3766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A90DF2-2D9F-762E-944D-BB0CFAFF535C}"/>
              </a:ext>
            </a:extLst>
          </p:cNvPr>
          <p:cNvSpPr>
            <a:spLocks noGrp="1"/>
          </p:cNvSpPr>
          <p:nvPr>
            <p:ph type="sldNum" sz="quarter" idx="21"/>
          </p:nvPr>
        </p:nvSpPr>
        <p:spPr/>
        <p:txBody>
          <a:bodyPr/>
          <a:lstStyle/>
          <a:p>
            <a:fld id="{195633A1-9FC7-9A46-B1F8-AD562939C1B8}" type="slidenum">
              <a:rPr lang="en-US" altLang="en-US" smtClean="0"/>
              <a:pPr/>
              <a:t>11</a:t>
            </a:fld>
            <a:endParaRPr lang="en-US" altLang="en-US" dirty="0"/>
          </a:p>
        </p:txBody>
      </p:sp>
      <p:sp>
        <p:nvSpPr>
          <p:cNvPr id="8" name="TextBox 7">
            <a:extLst>
              <a:ext uri="{FF2B5EF4-FFF2-40B4-BE49-F238E27FC236}">
                <a16:creationId xmlns:a16="http://schemas.microsoft.com/office/drawing/2014/main" id="{264C50B7-DEA4-7F27-5389-83A11DCC3398}"/>
              </a:ext>
            </a:extLst>
          </p:cNvPr>
          <p:cNvSpPr txBox="1"/>
          <p:nvPr/>
        </p:nvSpPr>
        <p:spPr>
          <a:xfrm>
            <a:off x="381000" y="76200"/>
            <a:ext cx="6096000" cy="6032421"/>
          </a:xfrm>
          <a:prstGeom prst="rect">
            <a:avLst/>
          </a:prstGeom>
          <a:noFill/>
        </p:spPr>
        <p:txBody>
          <a:bodyPr wrap="square">
            <a:spAutoFit/>
          </a:bodyPr>
          <a:lstStyle/>
          <a:p>
            <a:r>
              <a:rPr lang="en-US" sz="2800" b="1" dirty="0">
                <a:latin typeface="Trade Gothic Next Light" panose="020B0403040303020004" pitchFamily="34" charset="0"/>
              </a:rPr>
              <a:t>Types of Agriculture-Based Financing</a:t>
            </a:r>
          </a:p>
          <a:p>
            <a:endParaRPr lang="en-US" sz="800" dirty="0">
              <a:latin typeface="Trade Gothic Next Light" panose="020B0403040303020004" pitchFamily="34" charset="0"/>
            </a:endParaRPr>
          </a:p>
          <a:p>
            <a:r>
              <a:rPr lang="en-US" sz="2500" dirty="0">
                <a:latin typeface="Trade Gothic Next Light" panose="020B0403040303020004" pitchFamily="34" charset="0"/>
              </a:rPr>
              <a:t>Short-Term </a:t>
            </a:r>
          </a:p>
          <a:p>
            <a:pPr marL="457200" indent="-457200">
              <a:buFont typeface="Arial" panose="020B0604020202020204" pitchFamily="34" charset="0"/>
              <a:buChar char="•"/>
            </a:pPr>
            <a:r>
              <a:rPr lang="en-US" sz="2500" dirty="0">
                <a:latin typeface="Trade Gothic Next Light" panose="020B0403040303020004" pitchFamily="34" charset="0"/>
              </a:rPr>
              <a:t>Operating Lines</a:t>
            </a:r>
          </a:p>
          <a:p>
            <a:endParaRPr lang="en-US" sz="2500" dirty="0">
              <a:latin typeface="Trade Gothic Next Light" panose="020B0403040303020004" pitchFamily="34" charset="0"/>
            </a:endParaRPr>
          </a:p>
          <a:p>
            <a:r>
              <a:rPr lang="en-US" sz="2500" dirty="0">
                <a:latin typeface="Trade Gothic Next Light" panose="020B0403040303020004" pitchFamily="34" charset="0"/>
              </a:rPr>
              <a:t>Intermediate-Term</a:t>
            </a:r>
          </a:p>
          <a:p>
            <a:pPr marL="457200" indent="-457200">
              <a:buFont typeface="Arial" panose="020B0604020202020204" pitchFamily="34" charset="0"/>
              <a:buChar char="•"/>
            </a:pPr>
            <a:r>
              <a:rPr lang="en-US" sz="2500" dirty="0">
                <a:latin typeface="Trade Gothic Next Light" panose="020B0403040303020004" pitchFamily="34" charset="0"/>
              </a:rPr>
              <a:t>Equipment, livestock, operational permits and rights, capital expenditures, and other capital needs</a:t>
            </a:r>
          </a:p>
          <a:p>
            <a:endParaRPr lang="en-US" sz="2500" dirty="0">
              <a:latin typeface="Trade Gothic Next Light" panose="020B0403040303020004" pitchFamily="34" charset="0"/>
            </a:endParaRPr>
          </a:p>
          <a:p>
            <a:r>
              <a:rPr lang="en-US" sz="2500" dirty="0">
                <a:latin typeface="Trade Gothic Next Light" panose="020B0403040303020004" pitchFamily="34" charset="0"/>
              </a:rPr>
              <a:t>Long-Term</a:t>
            </a:r>
          </a:p>
          <a:p>
            <a:pPr marL="457200" indent="-457200">
              <a:buFont typeface="Arial" panose="020B0604020202020204" pitchFamily="34" charset="0"/>
              <a:buChar char="•"/>
            </a:pPr>
            <a:r>
              <a:rPr lang="en-US" sz="2500" dirty="0">
                <a:latin typeface="Trade Gothic Next Light" panose="020B0403040303020004" pitchFamily="34" charset="0"/>
              </a:rPr>
              <a:t>Real estate purchase, new facility construction, permanent crop development, and other capital needs</a:t>
            </a:r>
          </a:p>
          <a:p>
            <a:endParaRPr lang="en-US" sz="2500" dirty="0">
              <a:latin typeface="Trade Gothic Next Light" panose="020B0403040303020004" pitchFamily="34" charset="0"/>
            </a:endParaRPr>
          </a:p>
          <a:p>
            <a:r>
              <a:rPr lang="en-US" sz="2500" dirty="0">
                <a:latin typeface="Trade Gothic Next Light" panose="020B0403040303020004" pitchFamily="34" charset="0"/>
              </a:rPr>
              <a:t>Country Home Loans</a:t>
            </a:r>
          </a:p>
        </p:txBody>
      </p:sp>
    </p:spTree>
    <p:extLst>
      <p:ext uri="{BB962C8B-B14F-4D97-AF65-F5344CB8AC3E}">
        <p14:creationId xmlns:p14="http://schemas.microsoft.com/office/powerpoint/2010/main" val="502371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1" name="object 4">
            <a:extLst>
              <a:ext uri="{FF2B5EF4-FFF2-40B4-BE49-F238E27FC236}">
                <a16:creationId xmlns:a16="http://schemas.microsoft.com/office/drawing/2014/main" id="{8D60E23B-B00C-7C93-5FEC-30437D7341EC}"/>
              </a:ext>
            </a:extLst>
          </p:cNvPr>
          <p:cNvGrpSpPr>
            <a:grpSpLocks/>
          </p:cNvGrpSpPr>
          <p:nvPr/>
        </p:nvGrpSpPr>
        <p:grpSpPr bwMode="auto">
          <a:xfrm>
            <a:off x="5783263" y="0"/>
            <a:ext cx="6408737" cy="6848475"/>
            <a:chOff x="5783825" y="0"/>
            <a:chExt cx="6408420" cy="6847840"/>
          </a:xfrm>
        </p:grpSpPr>
        <p:pic>
          <p:nvPicPr>
            <p:cNvPr id="46087" name="object 5">
              <a:extLst>
                <a:ext uri="{FF2B5EF4-FFF2-40B4-BE49-F238E27FC236}">
                  <a16:creationId xmlns:a16="http://schemas.microsoft.com/office/drawing/2014/main" id="{A8B247BF-441F-F4EC-F745-95C0C507BD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0539" y="0"/>
              <a:ext cx="4931156" cy="684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object 6">
              <a:extLst>
                <a:ext uri="{FF2B5EF4-FFF2-40B4-BE49-F238E27FC236}">
                  <a16:creationId xmlns:a16="http://schemas.microsoft.com/office/drawing/2014/main" id="{7C3C5A5B-4269-147E-F6E6-C8BE947202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3825" y="1772411"/>
              <a:ext cx="4437883" cy="3959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9" name="object 7">
              <a:extLst>
                <a:ext uri="{FF2B5EF4-FFF2-40B4-BE49-F238E27FC236}">
                  <a16:creationId xmlns:a16="http://schemas.microsoft.com/office/drawing/2014/main" id="{83C2334B-1613-9935-FFB8-DA8497F71B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6784" y="1774951"/>
              <a:ext cx="3750398" cy="32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8" name="object 5">
            <a:extLst>
              <a:ext uri="{FF2B5EF4-FFF2-40B4-BE49-F238E27FC236}">
                <a16:creationId xmlns:a16="http://schemas.microsoft.com/office/drawing/2014/main" id="{31D0720D-1D41-6490-FFE7-4FAF60EEE558}"/>
              </a:ext>
            </a:extLst>
          </p:cNvPr>
          <p:cNvPicPr>
            <a:picLocks noGrp="1"/>
          </p:cNvPicPr>
          <p:nvPr>
            <p:ph type="pic" sz="quarter" idx="13"/>
          </p:nvPr>
        </p:nvPicPr>
        <p:blipFill>
          <a:blip r:embed="rId6" cstate="screen"/>
          <a:srcRect/>
          <a:stretch>
            <a:fillRect/>
          </a:stretch>
        </p:blipFill>
        <p:spPr/>
      </p:pic>
      <p:sp>
        <p:nvSpPr>
          <p:cNvPr id="5" name="Text Placeholder 55">
            <a:extLst>
              <a:ext uri="{FF2B5EF4-FFF2-40B4-BE49-F238E27FC236}">
                <a16:creationId xmlns:a16="http://schemas.microsoft.com/office/drawing/2014/main" id="{B187C12F-CCE3-2E96-7F77-467E5817724A}"/>
              </a:ext>
            </a:extLst>
          </p:cNvPr>
          <p:cNvSpPr>
            <a:spLocks noGrp="1"/>
          </p:cNvSpPr>
          <p:nvPr>
            <p:ph type="body" sz="quarter" idx="16"/>
          </p:nvPr>
        </p:nvSpPr>
        <p:spPr>
          <a:xfrm>
            <a:off x="457200" y="304800"/>
            <a:ext cx="6324599" cy="1390461"/>
          </a:xfrm>
        </p:spPr>
        <p:txBody>
          <a:bodyPr>
            <a:normAutofit fontScale="85000" lnSpcReduction="20000"/>
          </a:bodyPr>
          <a:lstStyle>
            <a:lvl1pPr marL="0" indent="0">
              <a:buNone/>
              <a:defRPr sz="4300">
                <a:solidFill>
                  <a:srgbClr val="184341"/>
                </a:solidFill>
                <a:latin typeface="Sitka Display"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z="4700" dirty="0"/>
              <a:t>RateWise Program</a:t>
            </a:r>
          </a:p>
          <a:p>
            <a:pPr lvl="0"/>
            <a:r>
              <a:rPr lang="en-US" sz="2800" dirty="0"/>
              <a:t>An educational incentive program designed to help your operation thrive. </a:t>
            </a:r>
            <a:r>
              <a:rPr lang="en-US" sz="4700" dirty="0"/>
              <a:t> </a:t>
            </a:r>
          </a:p>
        </p:txBody>
      </p:sp>
      <p:sp>
        <p:nvSpPr>
          <p:cNvPr id="6" name="Text Placeholder 55">
            <a:extLst>
              <a:ext uri="{FF2B5EF4-FFF2-40B4-BE49-F238E27FC236}">
                <a16:creationId xmlns:a16="http://schemas.microsoft.com/office/drawing/2014/main" id="{279907EC-979E-6F05-7DB0-3AEDE79B33E2}"/>
              </a:ext>
            </a:extLst>
          </p:cNvPr>
          <p:cNvSpPr>
            <a:spLocks noGrp="1"/>
          </p:cNvSpPr>
          <p:nvPr>
            <p:ph type="body" sz="quarter" idx="17"/>
          </p:nvPr>
        </p:nvSpPr>
        <p:spPr>
          <a:xfrm>
            <a:off x="408134" y="1676400"/>
            <a:ext cx="5526137" cy="5029200"/>
          </a:xfrm>
        </p:spPr>
        <p:txBody>
          <a:bodyPr>
            <a:normAutofit/>
          </a:bodyPr>
          <a:lstStyle>
            <a:lvl1pPr marL="0" indent="0">
              <a:buNone/>
              <a:defRPr sz="2200" b="0" i="0">
                <a:solidFill>
                  <a:srgbClr val="184341"/>
                </a:solidFill>
                <a:latin typeface="Trade Gothic Next Light" panose="020B0403040303020004" pitchFamily="34" charset="0"/>
              </a:defRPr>
            </a:lvl1pPr>
            <a:lvl2pPr marL="457200" indent="0">
              <a:buNone/>
              <a:defRPr/>
            </a:lvl2pPr>
            <a:lvl3pPr marL="914400" indent="0">
              <a:buNone/>
              <a:defRPr/>
            </a:lvl3pPr>
            <a:lvl4pPr marL="1371600" indent="0">
              <a:buNone/>
              <a:defRPr/>
            </a:lvl4pPr>
            <a:lvl5pPr marL="1828800" indent="0">
              <a:buNone/>
              <a:defRPr/>
            </a:lvl5pPr>
          </a:lstStyle>
          <a:p>
            <a:pPr marL="342900" lvl="0" indent="-342900">
              <a:buFont typeface="Arial" panose="020B0604020202020204" pitchFamily="34" charset="0"/>
              <a:buChar char="•"/>
            </a:pPr>
            <a:r>
              <a:rPr lang="en-US" dirty="0"/>
              <a:t>Earn credits for continuing education</a:t>
            </a:r>
          </a:p>
          <a:p>
            <a:pPr lvl="0"/>
            <a:r>
              <a:rPr lang="en-US" dirty="0"/>
              <a:t> </a:t>
            </a:r>
          </a:p>
          <a:p>
            <a:pPr marL="342900" lvl="0" indent="-342900">
              <a:buFont typeface="Arial" panose="020B0604020202020204" pitchFamily="34" charset="0"/>
              <a:buChar char="•"/>
            </a:pPr>
            <a:r>
              <a:rPr lang="en-US" dirty="0"/>
              <a:t>Remit credits for interest rate reductions on new loans </a:t>
            </a:r>
          </a:p>
          <a:p>
            <a:pPr lvl="0"/>
            <a:endParaRPr lang="en-US" sz="1000" dirty="0"/>
          </a:p>
          <a:p>
            <a:pPr marL="342900" lvl="0" indent="-342900">
              <a:buFont typeface="Arial" panose="020B0604020202020204" pitchFamily="34" charset="0"/>
              <a:buChar char="•"/>
            </a:pPr>
            <a:r>
              <a:rPr lang="en-US" dirty="0"/>
              <a:t>Accumulate and use credits as long as you are a Young, Beginning, or Small producer </a:t>
            </a:r>
          </a:p>
          <a:p>
            <a:pPr lvl="0"/>
            <a:endParaRPr lang="en-US" sz="1100" dirty="0"/>
          </a:p>
          <a:p>
            <a:r>
              <a:rPr lang="en-US" dirty="0"/>
              <a:t>To learn more or register online, visit: </a:t>
            </a:r>
          </a:p>
          <a:p>
            <a:endParaRPr lang="en-US" b="1" dirty="0"/>
          </a:p>
          <a:p>
            <a:pPr lvl="0"/>
            <a:endParaRPr lang="en-US" dirty="0"/>
          </a:p>
          <a:p>
            <a:pPr lvl="0"/>
            <a:endParaRPr lang="en-US" dirty="0"/>
          </a:p>
        </p:txBody>
      </p:sp>
      <p:sp>
        <p:nvSpPr>
          <p:cNvPr id="3" name="Slide Number Placeholder 9">
            <a:extLst>
              <a:ext uri="{FF2B5EF4-FFF2-40B4-BE49-F238E27FC236}">
                <a16:creationId xmlns:a16="http://schemas.microsoft.com/office/drawing/2014/main" id="{8EB96282-4CBC-6B83-7584-C705592324CB}"/>
              </a:ext>
            </a:extLst>
          </p:cNvPr>
          <p:cNvSpPr txBox="1">
            <a:spLocks/>
          </p:cNvSpPr>
          <p:nvPr/>
        </p:nvSpPr>
        <p:spPr>
          <a:xfrm>
            <a:off x="196850" y="6356350"/>
            <a:ext cx="565150" cy="36512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fld id="{195633A1-9FC7-9A46-B1F8-AD562939C1B8}" type="slidenum">
              <a:rPr lang="en-US" altLang="en-US" sz="1000" smtClean="0">
                <a:solidFill>
                  <a:schemeClr val="tx2"/>
                </a:solidFill>
              </a:rPr>
              <a:pPr/>
              <a:t>12</a:t>
            </a:fld>
            <a:endParaRPr lang="en-US" altLang="en-US" sz="1000" dirty="0">
              <a:solidFill>
                <a:schemeClr val="tx2"/>
              </a:solidFill>
            </a:endParaRPr>
          </a:p>
        </p:txBody>
      </p:sp>
      <p:pic>
        <p:nvPicPr>
          <p:cNvPr id="10" name="Picture Placeholder 9" descr="Farmers working">
            <a:extLst>
              <a:ext uri="{FF2B5EF4-FFF2-40B4-BE49-F238E27FC236}">
                <a16:creationId xmlns:a16="http://schemas.microsoft.com/office/drawing/2014/main" id="{1D6C325C-61A5-B086-88B0-5DCB12D1A237}"/>
              </a:ext>
            </a:extLst>
          </p:cNvPr>
          <p:cNvPicPr>
            <a:picLocks noGrp="1" noChangeAspect="1"/>
          </p:cNvPicPr>
          <p:nvPr>
            <p:ph type="pic" sz="quarter" idx="14"/>
          </p:nvPr>
        </p:nvPicPr>
        <p:blipFill>
          <a:blip r:embed="rId7">
            <a:extLst>
              <a:ext uri="{28A0092B-C50C-407E-A947-70E740481C1C}">
                <a14:useLocalDpi xmlns:a14="http://schemas.microsoft.com/office/drawing/2010/main" val="0"/>
              </a:ext>
            </a:extLst>
          </a:blip>
          <a:srcRect l="11133" r="11133"/>
          <a:stretch>
            <a:fillRect/>
          </a:stretch>
        </p:blipFill>
        <p:spPr/>
      </p:pic>
      <p:pic>
        <p:nvPicPr>
          <p:cNvPr id="8" name="Picture 7">
            <a:extLst>
              <a:ext uri="{FF2B5EF4-FFF2-40B4-BE49-F238E27FC236}">
                <a16:creationId xmlns:a16="http://schemas.microsoft.com/office/drawing/2014/main" id="{C0BC3B01-A534-6DE6-2812-BC1EAF9ACE85}"/>
              </a:ext>
            </a:extLst>
          </p:cNvPr>
          <p:cNvPicPr>
            <a:picLocks noChangeAspect="1"/>
          </p:cNvPicPr>
          <p:nvPr/>
        </p:nvPicPr>
        <p:blipFill>
          <a:blip r:embed="rId8"/>
          <a:stretch>
            <a:fillRect/>
          </a:stretch>
        </p:blipFill>
        <p:spPr>
          <a:xfrm>
            <a:off x="2705325" y="5162762"/>
            <a:ext cx="1738387" cy="164592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79C898D-7C87-EAF0-7925-21BEC332F111}"/>
              </a:ext>
            </a:extLst>
          </p:cNvPr>
          <p:cNvSpPr>
            <a:spLocks noGrp="1"/>
          </p:cNvSpPr>
          <p:nvPr>
            <p:ph type="sldNum" sz="quarter" idx="21"/>
          </p:nvPr>
        </p:nvSpPr>
        <p:spPr/>
        <p:txBody>
          <a:bodyPr/>
          <a:lstStyle/>
          <a:p>
            <a:fld id="{195633A1-9FC7-9A46-B1F8-AD562939C1B8}" type="slidenum">
              <a:rPr lang="en-US" altLang="en-US" smtClean="0"/>
              <a:pPr/>
              <a:t>13</a:t>
            </a:fld>
            <a:endParaRPr lang="en-US" altLang="en-US"/>
          </a:p>
        </p:txBody>
      </p:sp>
      <p:sp>
        <p:nvSpPr>
          <p:cNvPr id="3" name="Content Placeholder 2">
            <a:extLst>
              <a:ext uri="{FF2B5EF4-FFF2-40B4-BE49-F238E27FC236}">
                <a16:creationId xmlns:a16="http://schemas.microsoft.com/office/drawing/2014/main" id="{17CFCC32-AFA6-A07F-B53E-1A5D6B750B35}"/>
              </a:ext>
            </a:extLst>
          </p:cNvPr>
          <p:cNvSpPr>
            <a:spLocks noGrp="1"/>
          </p:cNvSpPr>
          <p:nvPr>
            <p:ph idx="1"/>
          </p:nvPr>
        </p:nvSpPr>
        <p:spPr>
          <a:xfrm>
            <a:off x="4939749" y="588723"/>
            <a:ext cx="6208415" cy="5767627"/>
          </a:xfrm>
        </p:spPr>
        <p:txBody>
          <a:bodyPr/>
          <a:lstStyle/>
          <a:p>
            <a:pPr marL="0" indent="0">
              <a:lnSpc>
                <a:spcPct val="108000"/>
              </a:lnSpc>
              <a:spcAft>
                <a:spcPts val="1200"/>
              </a:spcAft>
              <a:buNone/>
            </a:pPr>
            <a:r>
              <a:rPr lang="en-US" sz="2600" dirty="0">
                <a:latin typeface="Trade Gothic Next Light"/>
              </a:rPr>
              <a:t>This program was developed for those who have a vision for their operation but may not be ready for traditional financing. Successful applicants will receive a one-time $15,000 grant to support the startup of their operation.</a:t>
            </a:r>
          </a:p>
          <a:p>
            <a:pPr marL="0" indent="0">
              <a:lnSpc>
                <a:spcPct val="108000"/>
              </a:lnSpc>
              <a:spcAft>
                <a:spcPts val="0"/>
              </a:spcAft>
              <a:buNone/>
            </a:pPr>
            <a:r>
              <a:rPr lang="en-US" sz="2600" dirty="0">
                <a:latin typeface="Trade Gothic Next Light"/>
              </a:rPr>
              <a:t>Through this program, AgWest is committing to: </a:t>
            </a:r>
            <a:endParaRPr lang="en-US" sz="2600" dirty="0"/>
          </a:p>
          <a:p>
            <a:pPr marL="347345" indent="-179070">
              <a:lnSpc>
                <a:spcPct val="105000"/>
              </a:lnSpc>
              <a:buFont typeface="Calibri" panose="020F0502020204030204" pitchFamily="34" charset="0"/>
              <a:buChar char="∙"/>
            </a:pPr>
            <a:r>
              <a:rPr lang="en-US" sz="2000" dirty="0"/>
              <a:t>Creating opportunities for new producers. </a:t>
            </a:r>
          </a:p>
          <a:p>
            <a:pPr marL="347345" indent="-179070">
              <a:lnSpc>
                <a:spcPct val="105000"/>
              </a:lnSpc>
              <a:buFont typeface="Calibri" panose="020F0502020204030204" pitchFamily="34" charset="0"/>
              <a:buChar char="∙"/>
            </a:pPr>
            <a:r>
              <a:rPr lang="en-US" sz="2000" dirty="0"/>
              <a:t>Providing support through educational resources. </a:t>
            </a:r>
          </a:p>
          <a:p>
            <a:pPr marL="347345" indent="-179070">
              <a:lnSpc>
                <a:spcPct val="105000"/>
              </a:lnSpc>
              <a:buFont typeface="Calibri" panose="020F0502020204030204" pitchFamily="34" charset="0"/>
              <a:buChar char="∙"/>
            </a:pPr>
            <a:r>
              <a:rPr lang="en-US" sz="2000" dirty="0"/>
              <a:t>Connecting, building relationships and inspiring others. </a:t>
            </a:r>
          </a:p>
          <a:p>
            <a:pPr marL="0" indent="0">
              <a:buNone/>
            </a:pPr>
            <a:endParaRPr lang="en-US" dirty="0"/>
          </a:p>
        </p:txBody>
      </p:sp>
      <p:sp>
        <p:nvSpPr>
          <p:cNvPr id="2" name="Text Placeholder 5">
            <a:extLst>
              <a:ext uri="{FF2B5EF4-FFF2-40B4-BE49-F238E27FC236}">
                <a16:creationId xmlns:a16="http://schemas.microsoft.com/office/drawing/2014/main" id="{F40649AC-8F3D-28AD-832D-F84C3571C79C}"/>
              </a:ext>
            </a:extLst>
          </p:cNvPr>
          <p:cNvSpPr txBox="1">
            <a:spLocks/>
          </p:cNvSpPr>
          <p:nvPr/>
        </p:nvSpPr>
        <p:spPr bwMode="auto">
          <a:xfrm>
            <a:off x="618768" y="407499"/>
            <a:ext cx="4065966" cy="4690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a:bodyPr>
          <a:lstStyle>
            <a:lvl1pPr marL="0" indent="0" algn="l" rtl="0" fontAlgn="base">
              <a:lnSpc>
                <a:spcPct val="90000"/>
              </a:lnSpc>
              <a:spcBef>
                <a:spcPts val="1000"/>
              </a:spcBef>
              <a:spcAft>
                <a:spcPct val="0"/>
              </a:spcAft>
              <a:buFont typeface="Arial" panose="020B0604020202020204" pitchFamily="34" charset="0"/>
              <a:buNone/>
              <a:defRPr sz="4000" kern="1200">
                <a:solidFill>
                  <a:schemeClr val="bg2"/>
                </a:solidFill>
                <a:latin typeface="Sitka Display" pitchFamily="2" charset="0"/>
                <a:ea typeface="+mn-ea"/>
                <a:cs typeface="+mn-cs"/>
              </a:defRPr>
            </a:lvl1pPr>
            <a:lvl2pPr marL="457200" indent="0" algn="l" rtl="0" fontAlgn="base">
              <a:lnSpc>
                <a:spcPct val="90000"/>
              </a:lnSpc>
              <a:spcBef>
                <a:spcPts val="500"/>
              </a:spcBef>
              <a:spcAft>
                <a:spcPct val="0"/>
              </a:spcAft>
              <a:buFont typeface="Arial" panose="020B0604020202020204" pitchFamily="34" charset="0"/>
              <a:buNone/>
              <a:defRPr sz="2400" kern="1200">
                <a:solidFill>
                  <a:schemeClr val="tx1"/>
                </a:solidFill>
                <a:latin typeface="+mn-lt"/>
                <a:ea typeface="+mn-ea"/>
                <a:cs typeface="+mn-cs"/>
              </a:defRPr>
            </a:lvl2pPr>
            <a:lvl3pPr marL="914400" indent="0" algn="l"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3pPr>
            <a:lvl4pPr marL="1371600" indent="0" algn="l" rtl="0" fontAlgn="base">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4pPr>
            <a:lvl5pPr marL="1828800" indent="0" algn="l" rtl="0" fontAlgn="base">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en-US" sz="4400" dirty="0">
                <a:solidFill>
                  <a:srgbClr val="F4D597"/>
                </a:solidFill>
              </a:rPr>
              <a:t>AgWest celebrates the ingenuity and passion of aspiring new producers</a:t>
            </a:r>
          </a:p>
        </p:txBody>
      </p:sp>
    </p:spTree>
    <p:extLst>
      <p:ext uri="{BB962C8B-B14F-4D97-AF65-F5344CB8AC3E}">
        <p14:creationId xmlns:p14="http://schemas.microsoft.com/office/powerpoint/2010/main" val="368960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79C898D-7C87-EAF0-7925-21BEC332F111}"/>
              </a:ext>
            </a:extLst>
          </p:cNvPr>
          <p:cNvSpPr>
            <a:spLocks noGrp="1"/>
          </p:cNvSpPr>
          <p:nvPr>
            <p:ph type="sldNum" sz="quarter" idx="21"/>
          </p:nvPr>
        </p:nvSpPr>
        <p:spPr/>
        <p:txBody>
          <a:bodyPr/>
          <a:lstStyle/>
          <a:p>
            <a:fld id="{195633A1-9FC7-9A46-B1F8-AD562939C1B8}" type="slidenum">
              <a:rPr lang="en-US" altLang="en-US" smtClean="0"/>
              <a:pPr/>
              <a:t>14</a:t>
            </a:fld>
            <a:endParaRPr lang="en-US" altLang="en-US"/>
          </a:p>
        </p:txBody>
      </p:sp>
      <p:sp>
        <p:nvSpPr>
          <p:cNvPr id="3" name="Content Placeholder 2">
            <a:extLst>
              <a:ext uri="{FF2B5EF4-FFF2-40B4-BE49-F238E27FC236}">
                <a16:creationId xmlns:a16="http://schemas.microsoft.com/office/drawing/2014/main" id="{17CFCC32-AFA6-A07F-B53E-1A5D6B750B35}"/>
              </a:ext>
            </a:extLst>
          </p:cNvPr>
          <p:cNvSpPr>
            <a:spLocks noGrp="1"/>
          </p:cNvSpPr>
          <p:nvPr>
            <p:ph idx="1"/>
          </p:nvPr>
        </p:nvSpPr>
        <p:spPr>
          <a:xfrm>
            <a:off x="4939749" y="529906"/>
            <a:ext cx="6633483" cy="6116414"/>
          </a:xfrm>
        </p:spPr>
        <p:txBody>
          <a:bodyPr/>
          <a:lstStyle/>
          <a:p>
            <a:pPr marL="0" indent="0">
              <a:lnSpc>
                <a:spcPct val="105000"/>
              </a:lnSpc>
              <a:spcAft>
                <a:spcPts val="300"/>
              </a:spcAft>
              <a:buNone/>
            </a:pPr>
            <a:r>
              <a:rPr lang="en-US" sz="2600" dirty="0"/>
              <a:t>Example projects eligible for the New Producer Grant:</a:t>
            </a:r>
          </a:p>
          <a:p>
            <a:pPr marL="347663" indent="-179388">
              <a:lnSpc>
                <a:spcPct val="102000"/>
              </a:lnSpc>
              <a:spcBef>
                <a:spcPts val="800"/>
              </a:spcBef>
              <a:buFont typeface="Calibri" panose="020F0502020204030204" pitchFamily="34" charset="0"/>
              <a:buChar char="∙"/>
            </a:pPr>
            <a:r>
              <a:rPr lang="en-US" sz="1800" dirty="0"/>
              <a:t>Down payment for equipment, land, or fees to start an ag business</a:t>
            </a:r>
          </a:p>
          <a:p>
            <a:pPr marL="347663" indent="-179388">
              <a:lnSpc>
                <a:spcPct val="102000"/>
              </a:lnSpc>
              <a:spcBef>
                <a:spcPts val="800"/>
              </a:spcBef>
              <a:buFont typeface="Calibri" panose="020F0502020204030204" pitchFamily="34" charset="0"/>
              <a:buChar char="∙"/>
            </a:pPr>
            <a:r>
              <a:rPr lang="en-US" sz="1800" dirty="0"/>
              <a:t>Equipment or inventory to produce or market a value-added agricultural product</a:t>
            </a:r>
          </a:p>
          <a:p>
            <a:pPr marL="347663" indent="-179388">
              <a:lnSpc>
                <a:spcPct val="102000"/>
              </a:lnSpc>
              <a:spcBef>
                <a:spcPts val="800"/>
              </a:spcBef>
              <a:buFont typeface="Calibri" panose="020F0502020204030204" pitchFamily="34" charset="0"/>
              <a:buChar char="∙"/>
            </a:pPr>
            <a:r>
              <a:rPr lang="en-US" sz="1800" dirty="0"/>
              <a:t>Items to extend the growing season</a:t>
            </a:r>
          </a:p>
          <a:p>
            <a:pPr marL="347663" indent="-179388">
              <a:lnSpc>
                <a:spcPct val="102000"/>
              </a:lnSpc>
              <a:spcBef>
                <a:spcPts val="800"/>
              </a:spcBef>
              <a:buFont typeface="Calibri" panose="020F0502020204030204" pitchFamily="34" charset="0"/>
              <a:buChar char="∙"/>
            </a:pPr>
            <a:r>
              <a:rPr lang="en-US" sz="1800" dirty="0"/>
              <a:t>Tools or materials to improve herd/flock health or increase pasture utilization</a:t>
            </a:r>
          </a:p>
          <a:p>
            <a:pPr marL="347663" indent="-179388">
              <a:lnSpc>
                <a:spcPct val="102000"/>
              </a:lnSpc>
              <a:spcBef>
                <a:spcPts val="800"/>
              </a:spcBef>
              <a:buFont typeface="Calibri" panose="020F0502020204030204" pitchFamily="34" charset="0"/>
              <a:buChar char="∙"/>
            </a:pPr>
            <a:r>
              <a:rPr lang="en-US" sz="1800" dirty="0"/>
              <a:t>Irrigation components</a:t>
            </a:r>
          </a:p>
          <a:p>
            <a:pPr marL="347663" indent="-179388">
              <a:lnSpc>
                <a:spcPct val="102000"/>
              </a:lnSpc>
              <a:spcBef>
                <a:spcPts val="800"/>
              </a:spcBef>
              <a:buFont typeface="Calibri" panose="020F0502020204030204" pitchFamily="34" charset="0"/>
              <a:buChar char="∙"/>
            </a:pPr>
            <a:r>
              <a:rPr lang="en-US" sz="1800" dirty="0"/>
              <a:t>Materials that build soil health</a:t>
            </a:r>
          </a:p>
          <a:p>
            <a:pPr marL="347663" indent="-179388">
              <a:lnSpc>
                <a:spcPct val="102000"/>
              </a:lnSpc>
              <a:spcBef>
                <a:spcPts val="800"/>
              </a:spcBef>
              <a:buFont typeface="Calibri" panose="020F0502020204030204" pitchFamily="34" charset="0"/>
              <a:buChar char="∙"/>
            </a:pPr>
            <a:r>
              <a:rPr lang="en-US" sz="1800" dirty="0"/>
              <a:t>Annual farm operating expenses</a:t>
            </a:r>
          </a:p>
          <a:p>
            <a:pPr marL="347663" indent="-179388">
              <a:lnSpc>
                <a:spcPct val="102000"/>
              </a:lnSpc>
              <a:spcBef>
                <a:spcPts val="800"/>
              </a:spcBef>
              <a:buFont typeface="Calibri" panose="020F0502020204030204" pitchFamily="34" charset="0"/>
              <a:buChar char="∙"/>
            </a:pPr>
            <a:r>
              <a:rPr lang="en-US" sz="1800" dirty="0"/>
              <a:t>Items that increase storage capacity, expand production or add distribution capacity</a:t>
            </a:r>
          </a:p>
          <a:p>
            <a:pPr marL="347663" indent="-179388">
              <a:lnSpc>
                <a:spcPct val="102000"/>
              </a:lnSpc>
              <a:spcBef>
                <a:spcPts val="800"/>
              </a:spcBef>
              <a:buFont typeface="Calibri" panose="020F0502020204030204" pitchFamily="34" charset="0"/>
              <a:buChar char="∙"/>
            </a:pPr>
            <a:r>
              <a:rPr lang="en-US" sz="1800" dirty="0"/>
              <a:t>Equipment, supplies, or technology that will maximize efficiency and profitability</a:t>
            </a:r>
          </a:p>
          <a:p>
            <a:pPr marL="0" indent="0">
              <a:buNone/>
            </a:pPr>
            <a:endParaRPr lang="en-US" dirty="0"/>
          </a:p>
        </p:txBody>
      </p:sp>
      <p:sp>
        <p:nvSpPr>
          <p:cNvPr id="2" name="Text Placeholder 5">
            <a:extLst>
              <a:ext uri="{FF2B5EF4-FFF2-40B4-BE49-F238E27FC236}">
                <a16:creationId xmlns:a16="http://schemas.microsoft.com/office/drawing/2014/main" id="{F40649AC-8F3D-28AD-832D-F84C3571C79C}"/>
              </a:ext>
            </a:extLst>
          </p:cNvPr>
          <p:cNvSpPr txBox="1">
            <a:spLocks/>
          </p:cNvSpPr>
          <p:nvPr/>
        </p:nvSpPr>
        <p:spPr bwMode="auto">
          <a:xfrm>
            <a:off x="618768" y="407499"/>
            <a:ext cx="4320980" cy="3650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a:bodyPr>
          <a:lstStyle>
            <a:lvl1pPr marL="0" indent="0" algn="l" rtl="0" fontAlgn="base">
              <a:lnSpc>
                <a:spcPct val="90000"/>
              </a:lnSpc>
              <a:spcBef>
                <a:spcPts val="1000"/>
              </a:spcBef>
              <a:spcAft>
                <a:spcPct val="0"/>
              </a:spcAft>
              <a:buFont typeface="Arial" panose="020B0604020202020204" pitchFamily="34" charset="0"/>
              <a:buNone/>
              <a:defRPr sz="4000" kern="1200">
                <a:solidFill>
                  <a:schemeClr val="bg2"/>
                </a:solidFill>
                <a:latin typeface="Sitka Display" pitchFamily="2" charset="0"/>
                <a:ea typeface="+mn-ea"/>
                <a:cs typeface="+mn-cs"/>
              </a:defRPr>
            </a:lvl1pPr>
            <a:lvl2pPr marL="457200" indent="0" algn="l" rtl="0" fontAlgn="base">
              <a:lnSpc>
                <a:spcPct val="90000"/>
              </a:lnSpc>
              <a:spcBef>
                <a:spcPts val="500"/>
              </a:spcBef>
              <a:spcAft>
                <a:spcPct val="0"/>
              </a:spcAft>
              <a:buFont typeface="Arial" panose="020B0604020202020204" pitchFamily="34" charset="0"/>
              <a:buNone/>
              <a:defRPr sz="2400" kern="1200">
                <a:solidFill>
                  <a:schemeClr val="tx1"/>
                </a:solidFill>
                <a:latin typeface="+mn-lt"/>
                <a:ea typeface="+mn-ea"/>
                <a:cs typeface="+mn-cs"/>
              </a:defRPr>
            </a:lvl2pPr>
            <a:lvl3pPr marL="914400" indent="0" algn="l"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3pPr>
            <a:lvl4pPr marL="1371600" indent="0" algn="l" rtl="0" fontAlgn="base">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4pPr>
            <a:lvl5pPr marL="1828800" indent="0" algn="l" rtl="0" fontAlgn="base">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en-US" sz="4400" dirty="0">
                <a:solidFill>
                  <a:srgbClr val="F4D597"/>
                </a:solidFill>
              </a:rPr>
              <a:t>Funding projects that make a difference</a:t>
            </a:r>
          </a:p>
        </p:txBody>
      </p:sp>
    </p:spTree>
    <p:extLst>
      <p:ext uri="{BB962C8B-B14F-4D97-AF65-F5344CB8AC3E}">
        <p14:creationId xmlns:p14="http://schemas.microsoft.com/office/powerpoint/2010/main" val="185377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2F4335FC-455D-03DA-619B-265E6D970002}"/>
              </a:ext>
            </a:extLst>
          </p:cNvPr>
          <p:cNvSpPr txBox="1">
            <a:spLocks/>
          </p:cNvSpPr>
          <p:nvPr/>
        </p:nvSpPr>
        <p:spPr bwMode="auto">
          <a:xfrm>
            <a:off x="618768" y="0"/>
            <a:ext cx="4320980"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a:bodyPr>
          <a:lstStyle>
            <a:lvl1pPr marL="0" indent="0" algn="l" rtl="0" fontAlgn="base">
              <a:lnSpc>
                <a:spcPct val="90000"/>
              </a:lnSpc>
              <a:spcBef>
                <a:spcPts val="1000"/>
              </a:spcBef>
              <a:spcAft>
                <a:spcPct val="0"/>
              </a:spcAft>
              <a:buFont typeface="Arial" panose="020B0604020202020204" pitchFamily="34" charset="0"/>
              <a:buNone/>
              <a:defRPr sz="4000" kern="1200">
                <a:solidFill>
                  <a:schemeClr val="bg2"/>
                </a:solidFill>
                <a:latin typeface="Sitka Display" pitchFamily="2" charset="0"/>
                <a:ea typeface="+mn-ea"/>
                <a:cs typeface="+mn-cs"/>
              </a:defRPr>
            </a:lvl1pPr>
            <a:lvl2pPr marL="457200" indent="0" algn="l" rtl="0" fontAlgn="base">
              <a:lnSpc>
                <a:spcPct val="90000"/>
              </a:lnSpc>
              <a:spcBef>
                <a:spcPts val="500"/>
              </a:spcBef>
              <a:spcAft>
                <a:spcPct val="0"/>
              </a:spcAft>
              <a:buFont typeface="Arial" panose="020B0604020202020204" pitchFamily="34" charset="0"/>
              <a:buNone/>
              <a:defRPr sz="2400" kern="1200">
                <a:solidFill>
                  <a:schemeClr val="tx1"/>
                </a:solidFill>
                <a:latin typeface="+mn-lt"/>
                <a:ea typeface="+mn-ea"/>
                <a:cs typeface="+mn-cs"/>
              </a:defRPr>
            </a:lvl2pPr>
            <a:lvl3pPr marL="914400" indent="0" algn="l"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3pPr>
            <a:lvl4pPr marL="1371600" indent="0" algn="l" rtl="0" fontAlgn="base">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4pPr>
            <a:lvl5pPr marL="1828800" indent="0" algn="l" rtl="0" fontAlgn="base">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en-US" sz="4400" dirty="0">
                <a:solidFill>
                  <a:schemeClr val="accent1"/>
                </a:solidFill>
              </a:rPr>
              <a:t>Eligibility</a:t>
            </a:r>
          </a:p>
        </p:txBody>
      </p:sp>
      <p:sp>
        <p:nvSpPr>
          <p:cNvPr id="6" name="Content Placeholder 2">
            <a:extLst>
              <a:ext uri="{FF2B5EF4-FFF2-40B4-BE49-F238E27FC236}">
                <a16:creationId xmlns:a16="http://schemas.microsoft.com/office/drawing/2014/main" id="{5DF04065-84D5-F678-DEFC-700D3C2B2F8F}"/>
              </a:ext>
            </a:extLst>
          </p:cNvPr>
          <p:cNvSpPr txBox="1">
            <a:spLocks/>
          </p:cNvSpPr>
          <p:nvPr/>
        </p:nvSpPr>
        <p:spPr>
          <a:xfrm>
            <a:off x="618769" y="1340286"/>
            <a:ext cx="5744454" cy="5767627"/>
          </a:xfrm>
          <a:prstGeom prst="rect">
            <a:avLst/>
          </a:prstGeom>
        </p:spPr>
        <p:txBody>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lnSpc>
                <a:spcPct val="105000"/>
              </a:lnSpc>
              <a:spcAft>
                <a:spcPts val="0"/>
              </a:spcAft>
              <a:buFont typeface="Arial" panose="020B0604020202020204" pitchFamily="34" charset="0"/>
              <a:buNone/>
            </a:pPr>
            <a:r>
              <a:rPr lang="en-US" sz="2600" dirty="0"/>
              <a:t>Eligible applicants need to meet the following requirements:</a:t>
            </a:r>
          </a:p>
          <a:p>
            <a:pPr marL="0" indent="0" eaLnBrk="1" hangingPunct="1">
              <a:lnSpc>
                <a:spcPct val="105000"/>
              </a:lnSpc>
              <a:spcAft>
                <a:spcPts val="0"/>
              </a:spcAft>
              <a:buFont typeface="Arial" panose="020B0604020202020204" pitchFamily="34" charset="0"/>
              <a:buNone/>
            </a:pPr>
            <a:endParaRPr lang="en-US" sz="2600" dirty="0"/>
          </a:p>
          <a:p>
            <a:pPr marL="347663" indent="-179388" eaLnBrk="1" hangingPunct="1">
              <a:lnSpc>
                <a:spcPct val="100000"/>
              </a:lnSpc>
              <a:buFont typeface="Calibri" panose="020F0502020204030204" pitchFamily="34" charset="0"/>
              <a:buChar char="∙"/>
            </a:pPr>
            <a:r>
              <a:rPr lang="en-US" sz="2000" dirty="0"/>
              <a:t>Be a full or part-time agriculturalist with two years or less of operational experience or plans to start their operation within two years of the grant application date.</a:t>
            </a:r>
          </a:p>
          <a:p>
            <a:pPr marL="347663" indent="-179388" eaLnBrk="1" hangingPunct="1">
              <a:lnSpc>
                <a:spcPct val="100000"/>
              </a:lnSpc>
              <a:buFont typeface="Calibri" panose="020F0502020204030204" pitchFamily="34" charset="0"/>
              <a:buChar char="∙"/>
            </a:pPr>
            <a:r>
              <a:rPr lang="en-US" sz="2000" dirty="0"/>
              <a:t>Have an operation located within AgWest Farm Credit’s territory.</a:t>
            </a:r>
          </a:p>
          <a:p>
            <a:pPr marL="347663" indent="-179388" eaLnBrk="1" hangingPunct="1">
              <a:lnSpc>
                <a:spcPct val="100000"/>
              </a:lnSpc>
              <a:buFont typeface="Calibri" panose="020F0502020204030204" pitchFamily="34" charset="0"/>
              <a:buChar char="∙"/>
            </a:pPr>
            <a:r>
              <a:rPr lang="en-US" sz="2000" dirty="0"/>
              <a:t>Not be a current AgWest lending customer.</a:t>
            </a:r>
          </a:p>
          <a:p>
            <a:pPr marL="347663" indent="-179388" eaLnBrk="1" hangingPunct="1">
              <a:lnSpc>
                <a:spcPct val="100000"/>
              </a:lnSpc>
              <a:buFont typeface="Calibri" panose="020F0502020204030204" pitchFamily="34" charset="0"/>
              <a:buChar char="∙"/>
            </a:pPr>
            <a:r>
              <a:rPr lang="en-US" sz="2000" dirty="0"/>
              <a:t>Be 18 years of age. </a:t>
            </a:r>
          </a:p>
          <a:p>
            <a:pPr marL="0" indent="0" eaLnBrk="1" hangingPunct="1">
              <a:buFont typeface="Arial" panose="020B0604020202020204" pitchFamily="34" charset="0"/>
              <a:buNone/>
            </a:pPr>
            <a:endParaRPr lang="en-US" dirty="0"/>
          </a:p>
        </p:txBody>
      </p:sp>
    </p:spTree>
    <p:extLst>
      <p:ext uri="{BB962C8B-B14F-4D97-AF65-F5344CB8AC3E}">
        <p14:creationId xmlns:p14="http://schemas.microsoft.com/office/powerpoint/2010/main" val="36257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B20087-514B-1BFD-2623-5F7B6EA89C8F}"/>
              </a:ext>
            </a:extLst>
          </p:cNvPr>
          <p:cNvSpPr>
            <a:spLocks noGrp="1"/>
          </p:cNvSpPr>
          <p:nvPr>
            <p:ph type="sldNum" sz="quarter" idx="21"/>
          </p:nvPr>
        </p:nvSpPr>
        <p:spPr/>
        <p:txBody>
          <a:bodyPr/>
          <a:lstStyle/>
          <a:p>
            <a:fld id="{195633A1-9FC7-9A46-B1F8-AD562939C1B8}" type="slidenum">
              <a:rPr lang="en-US" altLang="en-US" smtClean="0"/>
              <a:pPr/>
              <a:t>16</a:t>
            </a:fld>
            <a:endParaRPr lang="en-US" altLang="en-US"/>
          </a:p>
        </p:txBody>
      </p:sp>
      <p:sp>
        <p:nvSpPr>
          <p:cNvPr id="6" name="Text Placeholder 5">
            <a:extLst>
              <a:ext uri="{FF2B5EF4-FFF2-40B4-BE49-F238E27FC236}">
                <a16:creationId xmlns:a16="http://schemas.microsoft.com/office/drawing/2014/main" id="{1363317D-F522-CF45-25B6-3E106B388CD7}"/>
              </a:ext>
            </a:extLst>
          </p:cNvPr>
          <p:cNvSpPr>
            <a:spLocks noGrp="1"/>
          </p:cNvSpPr>
          <p:nvPr>
            <p:ph type="body" sz="quarter" idx="16"/>
          </p:nvPr>
        </p:nvSpPr>
        <p:spPr>
          <a:xfrm>
            <a:off x="1636737" y="350729"/>
            <a:ext cx="8784915" cy="4872624"/>
          </a:xfrm>
        </p:spPr>
        <p:txBody>
          <a:bodyPr>
            <a:normAutofit/>
          </a:bodyPr>
          <a:lstStyle/>
          <a:p>
            <a:pPr>
              <a:lnSpc>
                <a:spcPct val="100000"/>
              </a:lnSpc>
              <a:spcBef>
                <a:spcPts val="900"/>
              </a:spcBef>
            </a:pPr>
            <a:r>
              <a:rPr lang="en-US" sz="4000" dirty="0"/>
              <a:t>Getting started in agriculture can be overwhelming. The application process for the New Producer Grant is designed to provide new entrants with financial and business educational resources to help them put their best foot forward.</a:t>
            </a:r>
          </a:p>
        </p:txBody>
      </p:sp>
      <p:cxnSp>
        <p:nvCxnSpPr>
          <p:cNvPr id="8" name="Straight Connector 7">
            <a:extLst>
              <a:ext uri="{FF2B5EF4-FFF2-40B4-BE49-F238E27FC236}">
                <a16:creationId xmlns:a16="http://schemas.microsoft.com/office/drawing/2014/main" id="{2C48310C-C4C8-84ED-DF03-68470A50BDFD}"/>
              </a:ext>
            </a:extLst>
          </p:cNvPr>
          <p:cNvCxnSpPr/>
          <p:nvPr/>
        </p:nvCxnSpPr>
        <p:spPr>
          <a:xfrm>
            <a:off x="1377863" y="1565753"/>
            <a:ext cx="0" cy="45720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1047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2C110C-3357-BA53-2805-B902207F4961}"/>
              </a:ext>
            </a:extLst>
          </p:cNvPr>
          <p:cNvSpPr>
            <a:spLocks noGrp="1"/>
          </p:cNvSpPr>
          <p:nvPr>
            <p:ph type="sldNum" sz="quarter" idx="21"/>
          </p:nvPr>
        </p:nvSpPr>
        <p:spPr/>
        <p:txBody>
          <a:bodyPr/>
          <a:lstStyle/>
          <a:p>
            <a:fld id="{195633A1-9FC7-9A46-B1F8-AD562939C1B8}" type="slidenum">
              <a:rPr lang="en-US" altLang="en-US" smtClean="0"/>
              <a:pPr/>
              <a:t>17</a:t>
            </a:fld>
            <a:endParaRPr lang="en-US" altLang="en-US"/>
          </a:p>
        </p:txBody>
      </p:sp>
      <p:sp>
        <p:nvSpPr>
          <p:cNvPr id="3" name="Text Placeholder 2">
            <a:extLst>
              <a:ext uri="{FF2B5EF4-FFF2-40B4-BE49-F238E27FC236}">
                <a16:creationId xmlns:a16="http://schemas.microsoft.com/office/drawing/2014/main" id="{EAF65EA5-170A-D5E4-2517-73E3AA3A49EB}"/>
              </a:ext>
            </a:extLst>
          </p:cNvPr>
          <p:cNvSpPr>
            <a:spLocks noGrp="1"/>
          </p:cNvSpPr>
          <p:nvPr>
            <p:ph type="body" sz="quarter" idx="16"/>
          </p:nvPr>
        </p:nvSpPr>
        <p:spPr>
          <a:xfrm>
            <a:off x="646785" y="6345"/>
            <a:ext cx="4000371" cy="3663781"/>
          </a:xfrm>
        </p:spPr>
        <p:txBody>
          <a:bodyPr>
            <a:normAutofit/>
          </a:bodyPr>
          <a:lstStyle/>
          <a:p>
            <a:r>
              <a:rPr lang="en-US" sz="5400" dirty="0">
                <a:solidFill>
                  <a:schemeClr val="bg2">
                    <a:lumMod val="90000"/>
                  </a:schemeClr>
                </a:solidFill>
              </a:rPr>
              <a:t>Application requirements</a:t>
            </a:r>
          </a:p>
        </p:txBody>
      </p:sp>
      <p:sp>
        <p:nvSpPr>
          <p:cNvPr id="4" name="Content Placeholder 3">
            <a:extLst>
              <a:ext uri="{FF2B5EF4-FFF2-40B4-BE49-F238E27FC236}">
                <a16:creationId xmlns:a16="http://schemas.microsoft.com/office/drawing/2014/main" id="{C366E6E0-9831-23AB-7893-708938D56C1A}"/>
              </a:ext>
            </a:extLst>
          </p:cNvPr>
          <p:cNvSpPr>
            <a:spLocks noGrp="1"/>
          </p:cNvSpPr>
          <p:nvPr>
            <p:ph idx="1"/>
          </p:nvPr>
        </p:nvSpPr>
        <p:spPr>
          <a:xfrm>
            <a:off x="5121061" y="879137"/>
            <a:ext cx="5876792" cy="5099726"/>
          </a:xfrm>
        </p:spPr>
        <p:txBody>
          <a:bodyPr/>
          <a:lstStyle/>
          <a:p>
            <a:pPr marL="338138" indent="-338138">
              <a:lnSpc>
                <a:spcPct val="100000"/>
              </a:lnSpc>
              <a:spcBef>
                <a:spcPts val="600"/>
              </a:spcBef>
              <a:spcAft>
                <a:spcPts val="1800"/>
              </a:spcAft>
              <a:buClr>
                <a:schemeClr val="bg2">
                  <a:lumMod val="75000"/>
                </a:schemeClr>
              </a:buClr>
            </a:pPr>
            <a:r>
              <a:rPr lang="en-US" dirty="0">
                <a:solidFill>
                  <a:srgbClr val="FFFFFF"/>
                </a:solidFill>
              </a:rPr>
              <a:t>Review the Strategic Business Planning guide on AgWestFC.com.</a:t>
            </a:r>
          </a:p>
          <a:p>
            <a:pPr marL="338138" indent="-338138">
              <a:lnSpc>
                <a:spcPct val="100000"/>
              </a:lnSpc>
              <a:spcBef>
                <a:spcPts val="600"/>
              </a:spcBef>
              <a:spcAft>
                <a:spcPts val="1800"/>
              </a:spcAft>
              <a:buClr>
                <a:schemeClr val="bg2">
                  <a:lumMod val="75000"/>
                </a:schemeClr>
              </a:buClr>
            </a:pPr>
            <a:r>
              <a:rPr lang="en-US" dirty="0">
                <a:solidFill>
                  <a:srgbClr val="FFFFFF"/>
                </a:solidFill>
              </a:rPr>
              <a:t>View three recorded webinars on AgWestFC.com covering financial statement basics.</a:t>
            </a:r>
          </a:p>
          <a:p>
            <a:pPr marL="338138" indent="-338138">
              <a:lnSpc>
                <a:spcPct val="100000"/>
              </a:lnSpc>
              <a:spcBef>
                <a:spcPts val="600"/>
              </a:spcBef>
              <a:spcAft>
                <a:spcPts val="1800"/>
              </a:spcAft>
              <a:buClr>
                <a:schemeClr val="bg2">
                  <a:lumMod val="75000"/>
                </a:schemeClr>
              </a:buClr>
            </a:pPr>
            <a:r>
              <a:rPr lang="en-US" dirty="0">
                <a:solidFill>
                  <a:srgbClr val="FFFFFF"/>
                </a:solidFill>
              </a:rPr>
              <a:t>Submit a business plan and cash flow budget. </a:t>
            </a:r>
          </a:p>
          <a:p>
            <a:pPr marL="338138" indent="-338138">
              <a:lnSpc>
                <a:spcPct val="100000"/>
              </a:lnSpc>
              <a:spcBef>
                <a:spcPts val="600"/>
              </a:spcBef>
              <a:spcAft>
                <a:spcPts val="1800"/>
              </a:spcAft>
              <a:buClr>
                <a:schemeClr val="bg2">
                  <a:lumMod val="75000"/>
                </a:schemeClr>
              </a:buClr>
            </a:pPr>
            <a:r>
              <a:rPr lang="en-US" dirty="0">
                <a:solidFill>
                  <a:srgbClr val="FFFFFF"/>
                </a:solidFill>
              </a:rPr>
              <a:t>Submit a one-page essay.</a:t>
            </a:r>
          </a:p>
          <a:p>
            <a:pPr marL="0" indent="0" algn="ctr">
              <a:lnSpc>
                <a:spcPct val="100000"/>
              </a:lnSpc>
              <a:spcAft>
                <a:spcPts val="1800"/>
              </a:spcAft>
              <a:buClr>
                <a:schemeClr val="bg2">
                  <a:lumMod val="75000"/>
                </a:schemeClr>
              </a:buClr>
              <a:buNone/>
            </a:pPr>
            <a:r>
              <a:rPr lang="en-US" sz="2400" dirty="0">
                <a:solidFill>
                  <a:srgbClr val="FFFFFF"/>
                </a:solidFill>
              </a:rPr>
              <a:t>Next Grant Round: </a:t>
            </a:r>
            <a:r>
              <a:rPr lang="en-US" sz="2400" dirty="0">
                <a:solidFill>
                  <a:schemeClr val="bg2">
                    <a:lumMod val="75000"/>
                  </a:schemeClr>
                </a:solidFill>
                <a:latin typeface="Trade Gothic Next" panose="020B0503040303020004" pitchFamily="34" charset="0"/>
              </a:rPr>
              <a:t>2024</a:t>
            </a:r>
          </a:p>
        </p:txBody>
      </p:sp>
    </p:spTree>
    <p:extLst>
      <p:ext uri="{BB962C8B-B14F-4D97-AF65-F5344CB8AC3E}">
        <p14:creationId xmlns:p14="http://schemas.microsoft.com/office/powerpoint/2010/main" val="2820820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4314D879-412C-DC06-71C3-DF1A615338CB}"/>
              </a:ext>
            </a:extLst>
          </p:cNvPr>
          <p:cNvSpPr txBox="1">
            <a:spLocks/>
          </p:cNvSpPr>
          <p:nvPr/>
        </p:nvSpPr>
        <p:spPr>
          <a:xfrm>
            <a:off x="325677" y="5153830"/>
            <a:ext cx="5361139" cy="1399370"/>
          </a:xfrm>
          <a:prstGeom prst="rect">
            <a:avLst/>
          </a:prstGeom>
        </p:spPr>
        <p:txBody>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r>
              <a:rPr kumimoji="0" lang="en-US" sz="3500" b="0" i="0" u="none" strike="noStrike" kern="1200" cap="none" spc="0" normalizeH="0" baseline="0" noProof="0" dirty="0">
                <a:ln>
                  <a:noFill/>
                </a:ln>
                <a:solidFill>
                  <a:srgbClr val="FFFFFF"/>
                </a:solidFill>
                <a:effectLst/>
                <a:uLnTx/>
                <a:uFillTx/>
                <a:latin typeface="Sitka Banner"/>
                <a:ea typeface="+mn-ea"/>
                <a:cs typeface="+mn-cs"/>
              </a:rPr>
              <a:t>Questions?</a:t>
            </a:r>
          </a:p>
          <a:p>
            <a:pPr marL="0" marR="0" lvl="0" indent="0" algn="ctr"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solidFill>
                <a:effectLst/>
                <a:uLnTx/>
                <a:uFillTx/>
                <a:latin typeface="Trade Gothic Next Light"/>
                <a:ea typeface="+mn-ea"/>
                <a:cs typeface="+mn-cs"/>
              </a:rPr>
              <a:t>Email: AgVision@AgWestFC.com</a:t>
            </a:r>
          </a:p>
        </p:txBody>
      </p:sp>
      <p:sp>
        <p:nvSpPr>
          <p:cNvPr id="6" name="TextBox 5">
            <a:extLst>
              <a:ext uri="{FF2B5EF4-FFF2-40B4-BE49-F238E27FC236}">
                <a16:creationId xmlns:a16="http://schemas.microsoft.com/office/drawing/2014/main" id="{3E7B98EE-8406-EB02-4031-136FDD4FE328}"/>
              </a:ext>
            </a:extLst>
          </p:cNvPr>
          <p:cNvSpPr txBox="1"/>
          <p:nvPr/>
        </p:nvSpPr>
        <p:spPr>
          <a:xfrm>
            <a:off x="76200" y="2667000"/>
            <a:ext cx="6096000" cy="1176219"/>
          </a:xfrm>
          <a:prstGeom prst="rect">
            <a:avLst/>
          </a:prstGeom>
          <a:noFill/>
        </p:spPr>
        <p:txBody>
          <a:bodyPr wrap="square">
            <a:spAutoFit/>
          </a:body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E7E6E6"/>
                </a:solidFill>
                <a:effectLst/>
                <a:uLnTx/>
                <a:uFillTx/>
                <a:latin typeface="Trade Gothic Next Light" panose="020B0403040303020004" pitchFamily="34" charset="0"/>
                <a:ea typeface="+mn-ea"/>
                <a:cs typeface="+mn-cs"/>
              </a:rPr>
              <a:t>To learn more, visit </a:t>
            </a: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white"/>
                </a:solidFill>
                <a:effectLst/>
                <a:uLnTx/>
                <a:uFillTx/>
                <a:latin typeface="Trade Gothic Next Light" panose="020B0403040303020004" pitchFamily="34" charset="0"/>
                <a:ea typeface="+mn-ea"/>
                <a:cs typeface="+mn-cs"/>
                <a:hlinkClick r:id="rId3">
                  <a:extLst>
                    <a:ext uri="{A12FA001-AC4F-418D-AE19-62706E023703}">
                      <ahyp:hlinkClr xmlns:ahyp="http://schemas.microsoft.com/office/drawing/2018/hyperlinkcolor" val="tx"/>
                    </a:ext>
                  </a:extLst>
                </a:hlinkClick>
              </a:rPr>
              <a:t>www.agwestfc.com</a:t>
            </a:r>
            <a:r>
              <a:rPr kumimoji="0" lang="en-US" sz="2200" b="0" i="0" u="none" strike="noStrike" kern="1200" cap="none" spc="0" normalizeH="0" baseline="0" noProof="0" dirty="0">
                <a:ln>
                  <a:noFill/>
                </a:ln>
                <a:solidFill>
                  <a:prstClr val="white"/>
                </a:solidFill>
                <a:effectLst/>
                <a:uLnTx/>
                <a:uFillTx/>
                <a:latin typeface="Trade Gothic Next Light" panose="020B0403040303020004" pitchFamily="34" charset="0"/>
                <a:ea typeface="+mn-ea"/>
                <a:cs typeface="+mn-cs"/>
              </a:rPr>
              <a:t> or hear more about us on a </a:t>
            </a:r>
            <a:r>
              <a:rPr kumimoji="0" lang="en-US" sz="2200" b="0" i="0" strike="noStrike" kern="1200" cap="none" spc="0" normalizeH="0" baseline="0" noProof="0" dirty="0">
                <a:ln>
                  <a:noFill/>
                </a:ln>
                <a:solidFill>
                  <a:prstClr val="white"/>
                </a:solidFill>
                <a:effectLst/>
                <a:uLnTx/>
                <a:uFillTx/>
                <a:latin typeface="Trade Gothic Next Light" panose="020B0403040303020004" pitchFamily="34" charset="0"/>
                <a:ea typeface="+mn-ea"/>
                <a:cs typeface="+mn-cs"/>
              </a:rPr>
              <a:t>recent Rocks to Roots </a:t>
            </a:r>
            <a:r>
              <a:rPr kumimoji="0" lang="en-US" sz="2200" b="0" i="0" u="none" strike="noStrike" kern="1200" cap="none" spc="0" normalizeH="0" baseline="0" noProof="0" dirty="0">
                <a:ln>
                  <a:noFill/>
                </a:ln>
                <a:solidFill>
                  <a:prstClr val="white"/>
                </a:solidFill>
                <a:effectLst/>
                <a:uLnTx/>
                <a:uFillTx/>
                <a:latin typeface="Trade Gothic Next Light" panose="020B0403040303020004" pitchFamily="34" charset="0"/>
                <a:ea typeface="+mn-ea"/>
                <a:cs typeface="+mn-cs"/>
              </a:rPr>
              <a:t>podcast. </a:t>
            </a:r>
          </a:p>
        </p:txBody>
      </p:sp>
      <p:pic>
        <p:nvPicPr>
          <p:cNvPr id="8" name="Picture 7">
            <a:extLst>
              <a:ext uri="{FF2B5EF4-FFF2-40B4-BE49-F238E27FC236}">
                <a16:creationId xmlns:a16="http://schemas.microsoft.com/office/drawing/2014/main" id="{BCBA97C4-9DA9-2AAA-0F5D-E0519DC3D35F}"/>
              </a:ext>
            </a:extLst>
          </p:cNvPr>
          <p:cNvPicPr>
            <a:picLocks noChangeAspect="1"/>
          </p:cNvPicPr>
          <p:nvPr/>
        </p:nvPicPr>
        <p:blipFill>
          <a:blip r:embed="rId4"/>
          <a:stretch>
            <a:fillRect/>
          </a:stretch>
        </p:blipFill>
        <p:spPr>
          <a:xfrm>
            <a:off x="2406757" y="3947160"/>
            <a:ext cx="1250843" cy="1280160"/>
          </a:xfrm>
          <a:prstGeom prst="rect">
            <a:avLst/>
          </a:prstGeom>
        </p:spPr>
      </p:pic>
    </p:spTree>
    <p:extLst>
      <p:ext uri="{BB962C8B-B14F-4D97-AF65-F5344CB8AC3E}">
        <p14:creationId xmlns:p14="http://schemas.microsoft.com/office/powerpoint/2010/main" val="3318408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9AB3F1-27B0-06C7-85B1-F00574165D99}"/>
              </a:ext>
            </a:extLst>
          </p:cNvPr>
          <p:cNvSpPr>
            <a:spLocks noGrp="1"/>
          </p:cNvSpPr>
          <p:nvPr>
            <p:ph type="body" sz="quarter" idx="16"/>
          </p:nvPr>
        </p:nvSpPr>
        <p:spPr>
          <a:xfrm>
            <a:off x="791003" y="744794"/>
            <a:ext cx="4674858" cy="1981200"/>
          </a:xfrm>
        </p:spPr>
        <p:txBody>
          <a:bodyPr/>
          <a:lstStyle/>
          <a:p>
            <a:r>
              <a:rPr lang="en-US" dirty="0"/>
              <a:t>Objectives for Today</a:t>
            </a:r>
          </a:p>
        </p:txBody>
      </p:sp>
      <p:sp>
        <p:nvSpPr>
          <p:cNvPr id="5" name="Text Placeholder 6">
            <a:extLst>
              <a:ext uri="{FF2B5EF4-FFF2-40B4-BE49-F238E27FC236}">
                <a16:creationId xmlns:a16="http://schemas.microsoft.com/office/drawing/2014/main" id="{7E73BAA4-6E06-08A2-ECB4-124A0597893F}"/>
              </a:ext>
            </a:extLst>
          </p:cNvPr>
          <p:cNvSpPr txBox="1">
            <a:spLocks noChangeArrowheads="1"/>
          </p:cNvSpPr>
          <p:nvPr/>
        </p:nvSpPr>
        <p:spPr>
          <a:xfrm>
            <a:off x="790129" y="2780071"/>
            <a:ext cx="5835940" cy="3773129"/>
          </a:xfrm>
          <a:prstGeom prst="rect">
            <a:avLst/>
          </a:prstGeom>
        </p:spPr>
        <p:txBody>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solidFill>
                  <a:schemeClr val="bg1"/>
                </a:solidFill>
                <a:latin typeface="Trade Gothic Next Light" panose="020B0403040303020004" pitchFamily="34" charset="0"/>
              </a:rPr>
              <a:t>Who is AgWest Farm Credit?</a:t>
            </a:r>
          </a:p>
          <a:p>
            <a:endParaRPr lang="en-US" altLang="en-US" dirty="0">
              <a:solidFill>
                <a:schemeClr val="bg1"/>
              </a:solidFill>
              <a:latin typeface="Trade Gothic Next Light" panose="020B0403040303020004" pitchFamily="34" charset="0"/>
            </a:endParaRPr>
          </a:p>
          <a:p>
            <a:r>
              <a:rPr lang="en-US" altLang="en-US" dirty="0">
                <a:solidFill>
                  <a:schemeClr val="bg1"/>
                </a:solidFill>
                <a:latin typeface="Trade Gothic Next Light" panose="020B0403040303020004" pitchFamily="34" charset="0"/>
              </a:rPr>
              <a:t>What AgWest FC loan programs are available?</a:t>
            </a:r>
          </a:p>
          <a:p>
            <a:endParaRPr lang="en-US" altLang="en-US" dirty="0">
              <a:solidFill>
                <a:schemeClr val="bg1"/>
              </a:solidFill>
              <a:latin typeface="Trade Gothic Next Light" panose="020B0403040303020004" pitchFamily="34" charset="0"/>
            </a:endParaRPr>
          </a:p>
          <a:p>
            <a:r>
              <a:rPr lang="en-US" altLang="en-US" dirty="0">
                <a:solidFill>
                  <a:schemeClr val="bg1"/>
                </a:solidFill>
                <a:latin typeface="Trade Gothic Next Light" panose="020B0403040303020004" pitchFamily="34" charset="0"/>
              </a:rPr>
              <a:t>How does AgWest Farm Credit help young, beginning, and small ag producers? </a:t>
            </a:r>
          </a:p>
        </p:txBody>
      </p:sp>
      <p:sp>
        <p:nvSpPr>
          <p:cNvPr id="6" name="Slide Number Placeholder 9">
            <a:extLst>
              <a:ext uri="{FF2B5EF4-FFF2-40B4-BE49-F238E27FC236}">
                <a16:creationId xmlns:a16="http://schemas.microsoft.com/office/drawing/2014/main" id="{60328995-CAE8-5FEF-7868-792BC231B1F9}"/>
              </a:ext>
            </a:extLst>
          </p:cNvPr>
          <p:cNvSpPr txBox="1">
            <a:spLocks/>
          </p:cNvSpPr>
          <p:nvPr/>
        </p:nvSpPr>
        <p:spPr>
          <a:xfrm>
            <a:off x="196850" y="6356350"/>
            <a:ext cx="565150" cy="36512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fld id="{195633A1-9FC7-9A46-B1F8-AD562939C1B8}" type="slidenum">
              <a:rPr lang="en-US" altLang="en-US" sz="1000" smtClean="0">
                <a:solidFill>
                  <a:schemeClr val="bg1"/>
                </a:solidFill>
                <a:latin typeface="Trade Gothic Next Light" panose="020B0403040303020004" pitchFamily="34" charset="0"/>
              </a:rPr>
              <a:pPr/>
              <a:t>2</a:t>
            </a:fld>
            <a:endParaRPr lang="en-US" altLang="en-US" sz="1000" dirty="0">
              <a:solidFill>
                <a:schemeClr val="bg1"/>
              </a:solidFill>
              <a:latin typeface="Trade Gothic Next Light" panose="020B0403040303020004" pitchFamily="34"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object 4">
            <a:extLst>
              <a:ext uri="{FF2B5EF4-FFF2-40B4-BE49-F238E27FC236}">
                <a16:creationId xmlns:a16="http://schemas.microsoft.com/office/drawing/2014/main" id="{7032A9C5-B17C-0094-8B18-E88131717333}"/>
              </a:ext>
            </a:extLst>
          </p:cNvPr>
          <p:cNvPicPr>
            <a:picLocks noGrp="1"/>
          </p:cNvPicPr>
          <p:nvPr>
            <p:ph type="pic" sz="quarter" idx="16"/>
          </p:nvPr>
        </p:nvPicPr>
        <p:blipFill>
          <a:blip r:embed="rId3" cstate="screen"/>
          <a:srcRect t="98" b="98"/>
          <a:stretch>
            <a:fillRect/>
          </a:stretch>
        </p:blipFill>
        <p:spPr/>
      </p:pic>
      <p:pic>
        <p:nvPicPr>
          <p:cNvPr id="4" name="Picture 3" descr="A group of people riding horses&#10;&#10;Description automatically generated">
            <a:extLst>
              <a:ext uri="{FF2B5EF4-FFF2-40B4-BE49-F238E27FC236}">
                <a16:creationId xmlns:a16="http://schemas.microsoft.com/office/drawing/2014/main" id="{D78EE1EA-69E4-DBF8-7197-98B12D5860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1567" y="1920240"/>
            <a:ext cx="4389120" cy="3291840"/>
          </a:xfrm>
          <a:prstGeom prst="rect">
            <a:avLst/>
          </a:prstGeom>
        </p:spPr>
      </p:pic>
      <p:pic>
        <p:nvPicPr>
          <p:cNvPr id="8" name="Picture 7" descr="A person and person standing in a greenhouse&#10;&#10;Description automatically generated">
            <a:extLst>
              <a:ext uri="{FF2B5EF4-FFF2-40B4-BE49-F238E27FC236}">
                <a16:creationId xmlns:a16="http://schemas.microsoft.com/office/drawing/2014/main" id="{52286248-E74D-2BA4-D89E-9C8724DECA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200" y="1645920"/>
            <a:ext cx="2880360" cy="3840480"/>
          </a:xfrm>
          <a:prstGeom prst="rect">
            <a:avLst/>
          </a:prstGeom>
        </p:spPr>
      </p:pic>
      <p:pic>
        <p:nvPicPr>
          <p:cNvPr id="2" name="Picture 1" descr="A person and a child standing in front of a fence&#10;&#10;Description automatically generated with low confidence">
            <a:extLst>
              <a:ext uri="{FF2B5EF4-FFF2-40B4-BE49-F238E27FC236}">
                <a16:creationId xmlns:a16="http://schemas.microsoft.com/office/drawing/2014/main" id="{B44FD62F-991A-8205-5467-23BDA1BC6A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 y="2286000"/>
            <a:ext cx="4279612" cy="3200400"/>
          </a:xfrm>
          <a:prstGeom prst="rect">
            <a:avLst/>
          </a:prstGeom>
        </p:spPr>
      </p:pic>
      <p:sp>
        <p:nvSpPr>
          <p:cNvPr id="9" name="TextBox 8">
            <a:extLst>
              <a:ext uri="{FF2B5EF4-FFF2-40B4-BE49-F238E27FC236}">
                <a16:creationId xmlns:a16="http://schemas.microsoft.com/office/drawing/2014/main" id="{508FADF9-3C68-130E-B789-2F9C389A000C}"/>
              </a:ext>
            </a:extLst>
          </p:cNvPr>
          <p:cNvSpPr txBox="1"/>
          <p:nvPr/>
        </p:nvSpPr>
        <p:spPr>
          <a:xfrm>
            <a:off x="22384" y="194608"/>
            <a:ext cx="6683216" cy="1631216"/>
          </a:xfrm>
          <a:prstGeom prst="rect">
            <a:avLst/>
          </a:prstGeom>
          <a:noFill/>
        </p:spPr>
        <p:txBody>
          <a:bodyPr wrap="square" rtlCol="0">
            <a:spAutoFit/>
          </a:bodyPr>
          <a:lstStyle/>
          <a:p>
            <a:pPr marL="171450" indent="-171450">
              <a:buFont typeface="Arial" panose="020B0604020202020204" pitchFamily="34" charset="0"/>
              <a:buChar char="•"/>
            </a:pPr>
            <a:r>
              <a:rPr lang="en-US" sz="2000" dirty="0">
                <a:solidFill>
                  <a:schemeClr val="bg1"/>
                </a:solidFill>
                <a:latin typeface="Trade Gothic Next Light" panose="020B0403040303020004" pitchFamily="34" charset="0"/>
              </a:rPr>
              <a:t>Small Family Farm Cherries and Peaches  </a:t>
            </a:r>
          </a:p>
          <a:p>
            <a:pPr marL="171450" indent="-171450">
              <a:buFont typeface="Arial" panose="020B0604020202020204" pitchFamily="34" charset="0"/>
              <a:buChar char="•"/>
            </a:pPr>
            <a:r>
              <a:rPr lang="en-US" sz="2000" dirty="0">
                <a:solidFill>
                  <a:schemeClr val="bg1"/>
                </a:solidFill>
                <a:latin typeface="Trade Gothic Next Light" panose="020B0403040303020004" pitchFamily="34" charset="0"/>
              </a:rPr>
              <a:t>College in Denver </a:t>
            </a:r>
          </a:p>
          <a:p>
            <a:pPr marL="171450" indent="-171450">
              <a:buFont typeface="Arial" panose="020B0604020202020204" pitchFamily="34" charset="0"/>
              <a:buChar char="•"/>
            </a:pPr>
            <a:r>
              <a:rPr lang="en-US" sz="2000" dirty="0">
                <a:solidFill>
                  <a:schemeClr val="bg1"/>
                </a:solidFill>
                <a:latin typeface="Trade Gothic Next Light" panose="020B0403040303020004" pitchFamily="34" charset="0"/>
              </a:rPr>
              <a:t>Corporate Agribusiness ConAgra and Cargill </a:t>
            </a:r>
          </a:p>
          <a:p>
            <a:pPr marL="171450" indent="-171450">
              <a:buFont typeface="Arial" panose="020B0604020202020204" pitchFamily="34" charset="0"/>
              <a:buChar char="•"/>
            </a:pPr>
            <a:r>
              <a:rPr lang="en-US" sz="2000" dirty="0">
                <a:solidFill>
                  <a:schemeClr val="bg1"/>
                </a:solidFill>
                <a:latin typeface="Trade Gothic Next Light" panose="020B0403040303020004" pitchFamily="34" charset="0"/>
              </a:rPr>
              <a:t>11 years at AgWest FC</a:t>
            </a:r>
          </a:p>
          <a:p>
            <a:pPr marL="171450" indent="-171450">
              <a:buFont typeface="Arial" panose="020B0604020202020204" pitchFamily="34" charset="0"/>
              <a:buChar char="•"/>
            </a:pPr>
            <a:r>
              <a:rPr lang="en-US" sz="2000" dirty="0">
                <a:solidFill>
                  <a:schemeClr val="bg1"/>
                </a:solidFill>
                <a:latin typeface="Trade Gothic Next Light" panose="020B0403040303020004" pitchFamily="34" charset="0"/>
              </a:rPr>
              <a:t>Gallup-Certified Strengths Coach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object 4">
            <a:extLst>
              <a:ext uri="{FF2B5EF4-FFF2-40B4-BE49-F238E27FC236}">
                <a16:creationId xmlns:a16="http://schemas.microsoft.com/office/drawing/2014/main" id="{7032A9C5-B17C-0094-8B18-E88131717333}"/>
              </a:ext>
            </a:extLst>
          </p:cNvPr>
          <p:cNvPicPr>
            <a:picLocks noGrp="1"/>
          </p:cNvPicPr>
          <p:nvPr>
            <p:ph type="pic" sz="quarter" idx="16"/>
          </p:nvPr>
        </p:nvPicPr>
        <p:blipFill>
          <a:blip r:embed="rId2" cstate="screen"/>
          <a:srcRect t="98" b="98"/>
          <a:stretch>
            <a:fillRect/>
          </a:stretch>
        </p:blipFill>
        <p:spPr/>
      </p:pic>
      <p:sp>
        <p:nvSpPr>
          <p:cNvPr id="6" name="Text Placeholder 5">
            <a:extLst>
              <a:ext uri="{FF2B5EF4-FFF2-40B4-BE49-F238E27FC236}">
                <a16:creationId xmlns:a16="http://schemas.microsoft.com/office/drawing/2014/main" id="{F859B6E1-0667-AF03-646E-F7B641B1E2C0}"/>
              </a:ext>
            </a:extLst>
          </p:cNvPr>
          <p:cNvSpPr>
            <a:spLocks noGrp="1"/>
          </p:cNvSpPr>
          <p:nvPr>
            <p:ph type="body" sz="quarter" idx="14"/>
          </p:nvPr>
        </p:nvSpPr>
        <p:spPr/>
        <p:txBody>
          <a:bodyPr/>
          <a:lstStyle/>
          <a:p>
            <a:r>
              <a:rPr lang="en-US" altLang="en-US" dirty="0"/>
              <a:t>Our Purpose </a:t>
            </a:r>
          </a:p>
        </p:txBody>
      </p:sp>
      <p:sp>
        <p:nvSpPr>
          <p:cNvPr id="8" name="Text Placeholder 7">
            <a:extLst>
              <a:ext uri="{FF2B5EF4-FFF2-40B4-BE49-F238E27FC236}">
                <a16:creationId xmlns:a16="http://schemas.microsoft.com/office/drawing/2014/main" id="{D4AFECB3-AF1E-4060-503A-BE72F76A395F}"/>
              </a:ext>
            </a:extLst>
          </p:cNvPr>
          <p:cNvSpPr>
            <a:spLocks noGrp="1"/>
          </p:cNvSpPr>
          <p:nvPr>
            <p:ph type="body" sz="quarter" idx="17"/>
          </p:nvPr>
        </p:nvSpPr>
        <p:spPr>
          <a:xfrm>
            <a:off x="762000" y="2819400"/>
            <a:ext cx="5715000" cy="1981200"/>
          </a:xfrm>
        </p:spPr>
        <p:txBody>
          <a:bodyPr>
            <a:normAutofit fontScale="92500" lnSpcReduction="20000"/>
          </a:bodyPr>
          <a:lstStyle/>
          <a:p>
            <a:r>
              <a:rPr lang="en-US" altLang="en-US" sz="3000" dirty="0"/>
              <a:t>At AgWest Farm Credit, we champion agriculture by serving as the most trusted resource, helping our customers, employees and their communities thrive. </a:t>
            </a:r>
          </a:p>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object 4">
            <a:extLst>
              <a:ext uri="{FF2B5EF4-FFF2-40B4-BE49-F238E27FC236}">
                <a16:creationId xmlns:a16="http://schemas.microsoft.com/office/drawing/2014/main" id="{7032A9C5-B17C-0094-8B18-E88131717333}"/>
              </a:ext>
            </a:extLst>
          </p:cNvPr>
          <p:cNvPicPr>
            <a:picLocks noGrp="1"/>
          </p:cNvPicPr>
          <p:nvPr>
            <p:ph type="pic" sz="quarter" idx="16"/>
          </p:nvPr>
        </p:nvPicPr>
        <p:blipFill>
          <a:blip r:embed="rId3" cstate="screen"/>
          <a:srcRect t="98" b="98"/>
          <a:stretch>
            <a:fillRect/>
          </a:stretch>
        </p:blipFill>
        <p:spPr/>
      </p:pic>
      <p:sp>
        <p:nvSpPr>
          <p:cNvPr id="6" name="Text Placeholder 5">
            <a:extLst>
              <a:ext uri="{FF2B5EF4-FFF2-40B4-BE49-F238E27FC236}">
                <a16:creationId xmlns:a16="http://schemas.microsoft.com/office/drawing/2014/main" id="{F859B6E1-0667-AF03-646E-F7B641B1E2C0}"/>
              </a:ext>
            </a:extLst>
          </p:cNvPr>
          <p:cNvSpPr>
            <a:spLocks noGrp="1"/>
          </p:cNvSpPr>
          <p:nvPr>
            <p:ph type="body" sz="quarter" idx="14"/>
          </p:nvPr>
        </p:nvSpPr>
        <p:spPr/>
        <p:txBody>
          <a:bodyPr/>
          <a:lstStyle/>
          <a:p>
            <a:r>
              <a:rPr lang="en-US" altLang="en-US" dirty="0"/>
              <a:t>Grounded by tradition. </a:t>
            </a:r>
          </a:p>
          <a:p>
            <a:r>
              <a:rPr lang="en-US" altLang="en-US" dirty="0"/>
              <a:t>Inspired by possibility. </a:t>
            </a:r>
          </a:p>
        </p:txBody>
      </p:sp>
      <p:sp>
        <p:nvSpPr>
          <p:cNvPr id="8" name="Text Placeholder 7">
            <a:extLst>
              <a:ext uri="{FF2B5EF4-FFF2-40B4-BE49-F238E27FC236}">
                <a16:creationId xmlns:a16="http://schemas.microsoft.com/office/drawing/2014/main" id="{D4AFECB3-AF1E-4060-503A-BE72F76A395F}"/>
              </a:ext>
            </a:extLst>
          </p:cNvPr>
          <p:cNvSpPr>
            <a:spLocks noGrp="1"/>
          </p:cNvSpPr>
          <p:nvPr>
            <p:ph type="body" sz="quarter" idx="17"/>
          </p:nvPr>
        </p:nvSpPr>
        <p:spPr>
          <a:xfrm>
            <a:off x="761999" y="3690034"/>
            <a:ext cx="6565642" cy="1665736"/>
          </a:xfrm>
        </p:spPr>
        <p:txBody>
          <a:bodyPr>
            <a:normAutofit/>
          </a:bodyPr>
          <a:lstStyle/>
          <a:p>
            <a:r>
              <a:rPr lang="en-US" sz="2200" dirty="0"/>
              <a:t>AgWest Farm Credit is an agricultural lending cooperative with more than a century of experience serving farmers, ranchers, timber harvesters, and aquatic producers throughout the West. </a:t>
            </a:r>
          </a:p>
        </p:txBody>
      </p:sp>
      <p:sp>
        <p:nvSpPr>
          <p:cNvPr id="2" name="Slide Number Placeholder 9">
            <a:extLst>
              <a:ext uri="{FF2B5EF4-FFF2-40B4-BE49-F238E27FC236}">
                <a16:creationId xmlns:a16="http://schemas.microsoft.com/office/drawing/2014/main" id="{6E6FB1B5-BCF8-FF19-24BF-DF07A9459CF4}"/>
              </a:ext>
            </a:extLst>
          </p:cNvPr>
          <p:cNvSpPr txBox="1">
            <a:spLocks/>
          </p:cNvSpPr>
          <p:nvPr/>
        </p:nvSpPr>
        <p:spPr>
          <a:xfrm>
            <a:off x="196850" y="6356350"/>
            <a:ext cx="565150" cy="36512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fld id="{195633A1-9FC7-9A46-B1F8-AD562939C1B8}" type="slidenum">
              <a:rPr lang="en-US" altLang="en-US" sz="1000" smtClean="0">
                <a:solidFill>
                  <a:schemeClr val="bg1"/>
                </a:solidFill>
              </a:rPr>
              <a:pPr/>
              <a:t>5</a:t>
            </a:fld>
            <a:endParaRPr lang="en-US" altLang="en-US" sz="1000" dirty="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3580F9C-EC4E-4269-98CE-BE6DCC45DE4C}"/>
              </a:ext>
            </a:extLst>
          </p:cNvPr>
          <p:cNvSpPr>
            <a:spLocks noGrp="1"/>
          </p:cNvSpPr>
          <p:nvPr>
            <p:ph type="sldNum" sz="quarter" idx="21"/>
          </p:nvPr>
        </p:nvSpPr>
        <p:spPr/>
        <p:txBody>
          <a:bodyPr/>
          <a:lstStyle/>
          <a:p>
            <a:fld id="{195633A1-9FC7-9A46-B1F8-AD562939C1B8}" type="slidenum">
              <a:rPr lang="en-US" altLang="en-US" smtClean="0"/>
              <a:pPr/>
              <a:t>6</a:t>
            </a:fld>
            <a:endParaRPr lang="en-US" altLang="en-US"/>
          </a:p>
        </p:txBody>
      </p:sp>
      <p:pic>
        <p:nvPicPr>
          <p:cNvPr id="6" name="Picture 5">
            <a:extLst>
              <a:ext uri="{FF2B5EF4-FFF2-40B4-BE49-F238E27FC236}">
                <a16:creationId xmlns:a16="http://schemas.microsoft.com/office/drawing/2014/main" id="{143867C7-53B5-4F08-9193-2FAA6014AEF6}"/>
              </a:ext>
            </a:extLst>
          </p:cNvPr>
          <p:cNvPicPr>
            <a:picLocks noChangeAspect="1"/>
          </p:cNvPicPr>
          <p:nvPr/>
        </p:nvPicPr>
        <p:blipFill>
          <a:blip r:embed="rId3"/>
          <a:stretch>
            <a:fillRect/>
          </a:stretch>
        </p:blipFill>
        <p:spPr>
          <a:xfrm>
            <a:off x="629648" y="-8781"/>
            <a:ext cx="7980952" cy="5952381"/>
          </a:xfrm>
          <a:prstGeom prst="rect">
            <a:avLst/>
          </a:prstGeom>
        </p:spPr>
      </p:pic>
      <p:sp>
        <p:nvSpPr>
          <p:cNvPr id="2" name="TextBox 1">
            <a:extLst>
              <a:ext uri="{FF2B5EF4-FFF2-40B4-BE49-F238E27FC236}">
                <a16:creationId xmlns:a16="http://schemas.microsoft.com/office/drawing/2014/main" id="{C3742F89-E96A-D90D-8F0E-273DEEC19BC2}"/>
              </a:ext>
            </a:extLst>
          </p:cNvPr>
          <p:cNvSpPr txBox="1"/>
          <p:nvPr/>
        </p:nvSpPr>
        <p:spPr>
          <a:xfrm>
            <a:off x="4648200" y="5526540"/>
            <a:ext cx="7467600" cy="861774"/>
          </a:xfrm>
          <a:prstGeom prst="rect">
            <a:avLst/>
          </a:prstGeom>
          <a:noFill/>
        </p:spPr>
        <p:txBody>
          <a:bodyPr wrap="square" rtlCol="0">
            <a:spAutoFit/>
          </a:bodyPr>
          <a:lstStyle/>
          <a:p>
            <a:pPr algn="r"/>
            <a:endParaRPr lang="en-US" sz="1600" u="sng" dirty="0">
              <a:hlinkClick r:id="rId4"/>
            </a:endParaRPr>
          </a:p>
          <a:p>
            <a:pPr algn="r"/>
            <a:r>
              <a:rPr lang="en-US" sz="1600" dirty="0">
                <a:latin typeface="Trade Gothic Next" panose="020B0503040303020004" pitchFamily="34" charset="0"/>
                <a:hlinkClick r:id="rId4"/>
              </a:rPr>
              <a:t>https://</a:t>
            </a:r>
            <a:r>
              <a:rPr lang="en-US" sz="1600" dirty="0" err="1">
                <a:latin typeface="Trade Gothic Next" panose="020B0503040303020004" pitchFamily="34" charset="0"/>
                <a:hlinkClick r:id="rId4"/>
              </a:rPr>
              <a:t>apps.fca.gov</a:t>
            </a:r>
            <a:r>
              <a:rPr lang="en-US" sz="1600" dirty="0">
                <a:latin typeface="Trade Gothic Next" panose="020B0503040303020004" pitchFamily="34" charset="0"/>
                <a:hlinkClick r:id="rId4"/>
              </a:rPr>
              <a:t>/</a:t>
            </a:r>
            <a:r>
              <a:rPr lang="en-US" sz="1600" dirty="0" err="1">
                <a:latin typeface="Trade Gothic Next" panose="020B0503040303020004" pitchFamily="34" charset="0"/>
                <a:hlinkClick r:id="rId4"/>
              </a:rPr>
              <a:t>FCSPublicDirectory</a:t>
            </a:r>
            <a:r>
              <a:rPr lang="en-US" sz="1600" dirty="0">
                <a:latin typeface="Trade Gothic Next" panose="020B0503040303020004" pitchFamily="34" charset="0"/>
                <a:hlinkClick r:id="rId4"/>
              </a:rPr>
              <a:t>/</a:t>
            </a:r>
            <a:r>
              <a:rPr lang="en-US" sz="1600" dirty="0" err="1">
                <a:latin typeface="Trade Gothic Next" panose="020B0503040303020004" pitchFamily="34" charset="0"/>
                <a:hlinkClick r:id="rId4"/>
              </a:rPr>
              <a:t>PubViewInst.aspx?u</a:t>
            </a:r>
            <a:r>
              <a:rPr lang="en-US" sz="1600" dirty="0">
                <a:latin typeface="Trade Gothic Next" panose="020B0503040303020004" pitchFamily="34" charset="0"/>
                <a:hlinkClick r:id="rId4"/>
              </a:rPr>
              <a:t>=725355</a:t>
            </a:r>
            <a:endParaRPr lang="en-US" sz="1600" dirty="0">
              <a:latin typeface="Trade Gothic Next" panose="020B0503040303020004" pitchFamily="34" charset="0"/>
            </a:endParaRPr>
          </a:p>
          <a:p>
            <a:endParaRPr lang="en-US" dirty="0"/>
          </a:p>
        </p:txBody>
      </p:sp>
      <p:sp>
        <p:nvSpPr>
          <p:cNvPr id="3" name="TextBox 2">
            <a:extLst>
              <a:ext uri="{FF2B5EF4-FFF2-40B4-BE49-F238E27FC236}">
                <a16:creationId xmlns:a16="http://schemas.microsoft.com/office/drawing/2014/main" id="{5A12D16D-5818-93DE-BDA6-E9FBB356A08E}"/>
              </a:ext>
            </a:extLst>
          </p:cNvPr>
          <p:cNvSpPr txBox="1"/>
          <p:nvPr/>
        </p:nvSpPr>
        <p:spPr>
          <a:xfrm>
            <a:off x="5791200" y="5391090"/>
            <a:ext cx="5105400" cy="400110"/>
          </a:xfrm>
          <a:prstGeom prst="rect">
            <a:avLst/>
          </a:prstGeom>
          <a:noFill/>
        </p:spPr>
        <p:txBody>
          <a:bodyPr wrap="square" rtlCol="0">
            <a:spAutoFit/>
          </a:bodyPr>
          <a:lstStyle/>
          <a:p>
            <a:r>
              <a:rPr lang="en-US" sz="2000" dirty="0">
                <a:latin typeface="Trade Gothic Next" panose="020B0503040303020004" pitchFamily="34" charset="0"/>
              </a:rPr>
              <a:t>Online directory by county: </a:t>
            </a:r>
          </a:p>
        </p:txBody>
      </p:sp>
    </p:spTree>
    <p:extLst>
      <p:ext uri="{BB962C8B-B14F-4D97-AF65-F5344CB8AC3E}">
        <p14:creationId xmlns:p14="http://schemas.microsoft.com/office/powerpoint/2010/main" val="3018932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9C0A0F-5545-B07A-E368-314C4745929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2" b="4073"/>
          <a:stretch/>
        </p:blipFill>
        <p:spPr>
          <a:xfrm>
            <a:off x="6096000" y="-10224"/>
            <a:ext cx="6087921" cy="6227604"/>
          </a:xfrm>
          <a:custGeom>
            <a:avLst/>
            <a:gdLst>
              <a:gd name="connsiteX0" fmla="*/ 0 w 6086148"/>
              <a:gd name="connsiteY0" fmla="*/ 0 h 6227604"/>
              <a:gd name="connsiteX1" fmla="*/ 6086148 w 6086148"/>
              <a:gd name="connsiteY1" fmla="*/ 0 h 6227604"/>
              <a:gd name="connsiteX2" fmla="*/ 6086148 w 6086148"/>
              <a:gd name="connsiteY2" fmla="*/ 6227604 h 6227604"/>
              <a:gd name="connsiteX3" fmla="*/ 275263 w 6086148"/>
              <a:gd name="connsiteY3" fmla="*/ 6227604 h 6227604"/>
              <a:gd name="connsiteX4" fmla="*/ 16147 w 6086148"/>
              <a:gd name="connsiteY4" fmla="*/ 6207674 h 6227604"/>
              <a:gd name="connsiteX5" fmla="*/ 0 w 6086148"/>
              <a:gd name="connsiteY5" fmla="*/ 5939438 h 622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6148" h="6227604">
                <a:moveTo>
                  <a:pt x="0" y="0"/>
                </a:moveTo>
                <a:lnTo>
                  <a:pt x="6086148" y="0"/>
                </a:lnTo>
                <a:lnTo>
                  <a:pt x="6086148" y="6227604"/>
                </a:lnTo>
                <a:lnTo>
                  <a:pt x="275263" y="6227604"/>
                </a:lnTo>
                <a:lnTo>
                  <a:pt x="16147" y="6207674"/>
                </a:lnTo>
                <a:lnTo>
                  <a:pt x="0" y="5939438"/>
                </a:lnTo>
                <a:close/>
              </a:path>
            </a:pathLst>
          </a:custGeom>
          <a:noFill/>
        </p:spPr>
      </p:pic>
      <p:sp>
        <p:nvSpPr>
          <p:cNvPr id="10" name="Slide Number Placeholder 9">
            <a:extLst>
              <a:ext uri="{FF2B5EF4-FFF2-40B4-BE49-F238E27FC236}">
                <a16:creationId xmlns:a16="http://schemas.microsoft.com/office/drawing/2014/main" id="{FA4AB510-58B5-F415-FC21-0F6BD14FE114}"/>
              </a:ext>
            </a:extLst>
          </p:cNvPr>
          <p:cNvSpPr>
            <a:spLocks noGrp="1"/>
          </p:cNvSpPr>
          <p:nvPr>
            <p:ph type="sldNum" sz="quarter" idx="22"/>
          </p:nvPr>
        </p:nvSpPr>
        <p:spPr>
          <a:xfrm>
            <a:off x="196850" y="6356350"/>
            <a:ext cx="565150" cy="365125"/>
          </a:xfrm>
        </p:spPr>
        <p:txBody>
          <a:bodyPr wrap="square" anchor="ctr">
            <a:normAutofit/>
          </a:bodyPr>
          <a:lstStyle/>
          <a:p>
            <a:pPr>
              <a:spcAft>
                <a:spcPts val="600"/>
              </a:spcAft>
            </a:pPr>
            <a:fld id="{195633A1-9FC7-9A46-B1F8-AD562939C1B8}" type="slidenum">
              <a:rPr lang="en-US" altLang="en-US" smtClean="0"/>
              <a:pPr>
                <a:spcAft>
                  <a:spcPts val="600"/>
                </a:spcAft>
              </a:pPr>
              <a:t>7</a:t>
            </a:fld>
            <a:endParaRPr lang="en-US" altLang="en-US" dirty="0"/>
          </a:p>
        </p:txBody>
      </p:sp>
      <p:sp>
        <p:nvSpPr>
          <p:cNvPr id="7" name="TextBox 6">
            <a:extLst>
              <a:ext uri="{FF2B5EF4-FFF2-40B4-BE49-F238E27FC236}">
                <a16:creationId xmlns:a16="http://schemas.microsoft.com/office/drawing/2014/main" id="{72E0BD34-D608-3727-C59B-9F72D3CB8BAB}"/>
              </a:ext>
            </a:extLst>
          </p:cNvPr>
          <p:cNvSpPr txBox="1"/>
          <p:nvPr/>
        </p:nvSpPr>
        <p:spPr>
          <a:xfrm>
            <a:off x="1555258" y="2764135"/>
            <a:ext cx="3384708" cy="2862322"/>
          </a:xfrm>
          <a:prstGeom prst="rect">
            <a:avLst/>
          </a:prstGeom>
          <a:noFill/>
        </p:spPr>
        <p:txBody>
          <a:bodyPr wrap="square" rtlCol="0">
            <a:spAutoFit/>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rade Gothic Next Light" panose="020B0403040303020004" pitchFamily="34" charset="0"/>
              </a:rPr>
              <a:t>Management education</a:t>
            </a:r>
          </a:p>
          <a:p>
            <a:pPr marL="0" marR="0" lvl="0" indent="0" algn="l" defTabSz="914400" rtl="0" eaLnBrk="1" fontAlgn="auto" latinLnBrk="0" hangingPunct="1">
              <a:lnSpc>
                <a:spcPts val="24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rade Gothic Next Light" panose="020B0403040303020004" pitchFamily="34" charset="0"/>
            </a:endParaRPr>
          </a:p>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rade Gothic Next Light" panose="020B0403040303020004" pitchFamily="34" charset="0"/>
              </a:rPr>
              <a:t>Economic updates</a:t>
            </a:r>
          </a:p>
          <a:p>
            <a:pPr marL="0" marR="0" lvl="0" indent="0" algn="l" defTabSz="914400" rtl="0" eaLnBrk="1" fontAlgn="auto" latinLnBrk="0" hangingPunct="1">
              <a:lnSpc>
                <a:spcPts val="24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rade Gothic Next Light" panose="020B0403040303020004" pitchFamily="34" charset="0"/>
            </a:endParaRPr>
          </a:p>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rade Gothic Next Light" panose="020B0403040303020004" pitchFamily="34" charset="0"/>
              </a:rPr>
              <a:t>Industry insights</a:t>
            </a:r>
          </a:p>
          <a:p>
            <a:pPr marL="0" marR="0" lvl="0" indent="0" algn="l" defTabSz="914400" rtl="0" eaLnBrk="1" fontAlgn="auto" latinLnBrk="0" hangingPunct="1">
              <a:lnSpc>
                <a:spcPts val="24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rade Gothic Next Light" panose="020B0403040303020004" pitchFamily="34" charset="0"/>
            </a:endParaRPr>
          </a:p>
          <a:p>
            <a:pPr marL="0" marR="0" lvl="0" indent="0" algn="l" defTabSz="914400" rtl="0" eaLnBrk="1" fontAlgn="auto" latinLnBrk="0" hangingPunct="1">
              <a:lnSpc>
                <a:spcPts val="24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rade Gothic Next Light" panose="020B0403040303020004" pitchFamily="34" charset="0"/>
              </a:rPr>
              <a:t>Family business resources</a:t>
            </a:r>
          </a:p>
          <a:p>
            <a:pPr marL="0" marR="0" lvl="0" indent="0" algn="l" defTabSz="914400" rtl="0" eaLnBrk="1" fontAlgn="auto" latinLnBrk="0" hangingPunct="1">
              <a:lnSpc>
                <a:spcPts val="24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rade Gothic Next Light" panose="020B0403040303020004" pitchFamily="34" charset="0"/>
            </a:endParaRPr>
          </a:p>
          <a:p>
            <a:pPr marL="0" marR="0" lvl="0" indent="0" algn="l" defTabSz="914400" rtl="0" eaLnBrk="1" fontAlgn="auto" latinLnBrk="0" hangingPunct="1">
              <a:lnSpc>
                <a:spcPts val="24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rade Gothic Next Light" panose="020B0403040303020004" pitchFamily="34" charset="0"/>
            </a:endParaRPr>
          </a:p>
        </p:txBody>
      </p:sp>
      <p:cxnSp>
        <p:nvCxnSpPr>
          <p:cNvPr id="8" name="Straight Connector 7">
            <a:extLst>
              <a:ext uri="{FF2B5EF4-FFF2-40B4-BE49-F238E27FC236}">
                <a16:creationId xmlns:a16="http://schemas.microsoft.com/office/drawing/2014/main" id="{5955BF1A-F04C-68D7-0E28-37FA8E41F0BB}"/>
              </a:ext>
            </a:extLst>
          </p:cNvPr>
          <p:cNvCxnSpPr/>
          <p:nvPr/>
        </p:nvCxnSpPr>
        <p:spPr>
          <a:xfrm>
            <a:off x="1555258" y="3281221"/>
            <a:ext cx="2468880" cy="0"/>
          </a:xfrm>
          <a:prstGeom prst="line">
            <a:avLst/>
          </a:prstGeom>
          <a:ln w="63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AD35288-91E8-1749-E073-D8BE1FF41283}"/>
              </a:ext>
            </a:extLst>
          </p:cNvPr>
          <p:cNvCxnSpPr/>
          <p:nvPr/>
        </p:nvCxnSpPr>
        <p:spPr>
          <a:xfrm>
            <a:off x="1555258" y="3881297"/>
            <a:ext cx="2468880" cy="0"/>
          </a:xfrm>
          <a:prstGeom prst="line">
            <a:avLst/>
          </a:prstGeom>
          <a:ln w="63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7202C86-6BDB-0DD3-6C27-EA0B746231B2}"/>
              </a:ext>
            </a:extLst>
          </p:cNvPr>
          <p:cNvCxnSpPr/>
          <p:nvPr/>
        </p:nvCxnSpPr>
        <p:spPr>
          <a:xfrm>
            <a:off x="1570378" y="4481373"/>
            <a:ext cx="2468880" cy="0"/>
          </a:xfrm>
          <a:prstGeom prst="line">
            <a:avLst/>
          </a:prstGeom>
          <a:ln w="63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9E7BD3E-0A3E-66EA-4228-86B72827DE80}"/>
              </a:ext>
            </a:extLst>
          </p:cNvPr>
          <p:cNvCxnSpPr/>
          <p:nvPr/>
        </p:nvCxnSpPr>
        <p:spPr>
          <a:xfrm>
            <a:off x="1555258" y="5081448"/>
            <a:ext cx="2468880" cy="0"/>
          </a:xfrm>
          <a:prstGeom prst="line">
            <a:avLst/>
          </a:prstGeom>
          <a:ln w="63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77E0E17-8298-08CB-1613-6F4A5E85C602}"/>
              </a:ext>
            </a:extLst>
          </p:cNvPr>
          <p:cNvCxnSpPr/>
          <p:nvPr/>
        </p:nvCxnSpPr>
        <p:spPr>
          <a:xfrm>
            <a:off x="1555258" y="2681145"/>
            <a:ext cx="2468880" cy="0"/>
          </a:xfrm>
          <a:prstGeom prst="line">
            <a:avLst/>
          </a:prstGeom>
          <a:ln w="63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9468320-9DD1-B39F-E308-60D0836D67A0}"/>
              </a:ext>
            </a:extLst>
          </p:cNvPr>
          <p:cNvSpPr txBox="1"/>
          <p:nvPr/>
        </p:nvSpPr>
        <p:spPr>
          <a:xfrm>
            <a:off x="1005043" y="712042"/>
            <a:ext cx="43930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strike="noStrike" kern="1200" cap="none" spc="0" normalizeH="0" baseline="0" noProof="0" dirty="0">
                <a:ln>
                  <a:noFill/>
                </a:ln>
                <a:solidFill>
                  <a:srgbClr val="FFFFFF"/>
                </a:solidFill>
                <a:effectLst/>
                <a:uLnTx/>
                <a:uFillTx/>
                <a:latin typeface="Sitka Display" panose="02000505000000020004" pitchFamily="2" charset="0"/>
              </a:rPr>
              <a:t>The Business Management Center (BMC)</a:t>
            </a:r>
          </a:p>
        </p:txBody>
      </p:sp>
      <p:sp>
        <p:nvSpPr>
          <p:cNvPr id="15" name="TextBox 14">
            <a:extLst>
              <a:ext uri="{FF2B5EF4-FFF2-40B4-BE49-F238E27FC236}">
                <a16:creationId xmlns:a16="http://schemas.microsoft.com/office/drawing/2014/main" id="{FAD22425-CC27-CE85-F390-2DCF671709DF}"/>
              </a:ext>
            </a:extLst>
          </p:cNvPr>
          <p:cNvSpPr txBox="1"/>
          <p:nvPr/>
        </p:nvSpPr>
        <p:spPr>
          <a:xfrm>
            <a:off x="1155156" y="912097"/>
            <a:ext cx="409280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Sitka Display" panose="02000505000000020004" pitchFamily="2" charset="0"/>
              </a:rPr>
              <a:t>EDUCATION</a:t>
            </a:r>
            <a:br>
              <a:rPr kumimoji="0" lang="en-US" sz="6000" b="0" i="0" u="none" strike="noStrike" kern="1200" cap="none" spc="0" normalizeH="0" baseline="0" noProof="0" dirty="0">
                <a:ln>
                  <a:noFill/>
                </a:ln>
                <a:solidFill>
                  <a:srgbClr val="FFFFFF"/>
                </a:solidFill>
                <a:effectLst/>
                <a:uLnTx/>
                <a:uFillTx/>
                <a:latin typeface="Sitka Display" panose="02000505000000020004" pitchFamily="2" charset="0"/>
              </a:rPr>
            </a:br>
            <a:r>
              <a:rPr lang="en-US" sz="2000" dirty="0">
                <a:solidFill>
                  <a:srgbClr val="FFFFFF"/>
                </a:solidFill>
                <a:latin typeface="Sitka Display" panose="02000505000000020004" pitchFamily="2" charset="0"/>
              </a:rPr>
              <a:t>For Our Customer-members</a:t>
            </a:r>
            <a:endParaRPr kumimoji="0" lang="en-US" sz="2000" b="0" i="0" u="none" strike="noStrike" kern="1200" cap="none" spc="0" normalizeH="0" baseline="0" noProof="0" dirty="0">
              <a:ln>
                <a:noFill/>
              </a:ln>
              <a:solidFill>
                <a:srgbClr val="FFFFFF"/>
              </a:solidFill>
              <a:effectLst/>
              <a:uLnTx/>
              <a:uFillTx/>
              <a:latin typeface="Sitka Display" panose="02000505000000020004" pitchFamily="2"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94E7BA9-EB8D-19B2-1CB5-76C51CC9B964}"/>
              </a:ext>
            </a:extLst>
          </p:cNvPr>
          <p:cNvSpPr>
            <a:spLocks noGrp="1"/>
          </p:cNvSpPr>
          <p:nvPr>
            <p:ph type="body" sz="quarter" idx="16"/>
          </p:nvPr>
        </p:nvSpPr>
        <p:spPr/>
        <p:txBody>
          <a:bodyPr/>
          <a:lstStyle/>
          <a:p>
            <a:endParaRPr lang="en-US"/>
          </a:p>
        </p:txBody>
      </p:sp>
      <p:sp>
        <p:nvSpPr>
          <p:cNvPr id="7" name="Text Placeholder 6">
            <a:extLst>
              <a:ext uri="{FF2B5EF4-FFF2-40B4-BE49-F238E27FC236}">
                <a16:creationId xmlns:a16="http://schemas.microsoft.com/office/drawing/2014/main" id="{677ABB20-3382-3C0E-30AA-407871FB2DD1}"/>
              </a:ext>
            </a:extLst>
          </p:cNvPr>
          <p:cNvSpPr>
            <a:spLocks noGrp="1"/>
          </p:cNvSpPr>
          <p:nvPr>
            <p:ph type="body" sz="quarter" idx="17"/>
          </p:nvPr>
        </p:nvSpPr>
        <p:spPr/>
        <p:txBody>
          <a:bodyPr/>
          <a:lstStyle/>
          <a:p>
            <a:endParaRPr lang="en-US"/>
          </a:p>
        </p:txBody>
      </p:sp>
      <p:sp>
        <p:nvSpPr>
          <p:cNvPr id="9" name="Slide Number Placeholder 1">
            <a:extLst>
              <a:ext uri="{FF2B5EF4-FFF2-40B4-BE49-F238E27FC236}">
                <a16:creationId xmlns:a16="http://schemas.microsoft.com/office/drawing/2014/main" id="{DE7A80C8-7B1C-4323-B5F5-B8188073EB18}"/>
              </a:ext>
            </a:extLst>
          </p:cNvPr>
          <p:cNvSpPr txBox="1">
            <a:spLocks/>
          </p:cNvSpPr>
          <p:nvPr/>
        </p:nvSpPr>
        <p:spPr>
          <a:xfrm>
            <a:off x="11353800" y="6356350"/>
            <a:ext cx="68869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lumMod val="20000"/>
                    <a:lumOff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2FF9F3-A2D3-2E47-9D72-D1E32253EC70}" type="slidenum">
              <a:rPr kumimoji="0" lang="en-US" sz="1200" b="0" i="0" u="none" strike="noStrike" kern="1200" cap="none" spc="0" normalizeH="0" baseline="0" noProof="0" smtClean="0">
                <a:ln>
                  <a:noFill/>
                </a:ln>
                <a:solidFill>
                  <a:srgbClr val="78932C">
                    <a:lumMod val="20000"/>
                    <a:lumOff val="8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78932C">
                  <a:lumMod val="20000"/>
                  <a:lumOff val="80000"/>
                </a:srgbClr>
              </a:solidFill>
              <a:effectLst/>
              <a:uLnTx/>
              <a:uFillTx/>
              <a:latin typeface="Calibri" panose="020F0502020204030204"/>
              <a:ea typeface="+mn-ea"/>
              <a:cs typeface="+mn-cs"/>
            </a:endParaRPr>
          </a:p>
        </p:txBody>
      </p:sp>
      <p:sp>
        <p:nvSpPr>
          <p:cNvPr id="10" name="Slide Number Placeholder 3">
            <a:extLst>
              <a:ext uri="{FF2B5EF4-FFF2-40B4-BE49-F238E27FC236}">
                <a16:creationId xmlns:a16="http://schemas.microsoft.com/office/drawing/2014/main" id="{01B4EBE9-E21D-4F1A-BD75-DDC314D009C2}"/>
              </a:ext>
            </a:extLst>
          </p:cNvPr>
          <p:cNvSpPr txBox="1">
            <a:spLocks/>
          </p:cNvSpPr>
          <p:nvPr/>
        </p:nvSpPr>
        <p:spPr>
          <a:xfrm>
            <a:off x="929929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lumMod val="20000"/>
                    <a:lumOff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2FF9F3-A2D3-2E47-9D72-D1E32253EC70}" type="slidenum">
              <a:rPr kumimoji="0" lang="en-US" sz="1200" b="0" i="0" u="none" strike="noStrike" kern="1200" cap="none" spc="0" normalizeH="0" baseline="0" noProof="0" smtClean="0">
                <a:ln>
                  <a:noFill/>
                </a:ln>
                <a:solidFill>
                  <a:srgbClr val="78932C">
                    <a:lumMod val="20000"/>
                    <a:lumOff val="8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78932C">
                  <a:lumMod val="20000"/>
                  <a:lumOff val="80000"/>
                </a:srgbClr>
              </a:solidFill>
              <a:effectLst/>
              <a:uLnTx/>
              <a:uFillTx/>
              <a:latin typeface="Calibri" panose="020F0502020204030204"/>
              <a:ea typeface="+mn-ea"/>
              <a:cs typeface="+mn-cs"/>
            </a:endParaRPr>
          </a:p>
        </p:txBody>
      </p:sp>
      <p:sp>
        <p:nvSpPr>
          <p:cNvPr id="35" name="Slide Number Placeholder 1">
            <a:extLst>
              <a:ext uri="{FF2B5EF4-FFF2-40B4-BE49-F238E27FC236}">
                <a16:creationId xmlns:a16="http://schemas.microsoft.com/office/drawing/2014/main" id="{91D8319B-67C4-4A76-842C-4339F82A3334}"/>
              </a:ext>
            </a:extLst>
          </p:cNvPr>
          <p:cNvSpPr txBox="1">
            <a:spLocks/>
          </p:cNvSpPr>
          <p:nvPr/>
        </p:nvSpPr>
        <p:spPr>
          <a:xfrm>
            <a:off x="929929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2FF9F3-A2D3-2E47-9D72-D1E32253EC70}" type="slidenum">
              <a:rPr kumimoji="0" lang="en-US" sz="1200" b="0" i="0" u="none" strike="noStrike" kern="1200" cap="none" spc="0" normalizeH="0" baseline="0" noProof="0" smtClean="0">
                <a:ln>
                  <a:noFill/>
                </a:ln>
                <a:solidFill>
                  <a:srgbClr val="78932C">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78932C">
                  <a:tint val="75000"/>
                </a:srgbClr>
              </a:solidFill>
              <a:effectLst/>
              <a:uLnTx/>
              <a:uFillTx/>
              <a:latin typeface="Calibri" panose="020F0502020204030204"/>
              <a:ea typeface="+mn-ea"/>
              <a:cs typeface="+mn-cs"/>
            </a:endParaRPr>
          </a:p>
        </p:txBody>
      </p:sp>
      <p:sp>
        <p:nvSpPr>
          <p:cNvPr id="37" name="Slide Number Placeholder 1">
            <a:extLst>
              <a:ext uri="{FF2B5EF4-FFF2-40B4-BE49-F238E27FC236}">
                <a16:creationId xmlns:a16="http://schemas.microsoft.com/office/drawing/2014/main" id="{5EC56C2D-331D-4531-B987-162E734600E7}"/>
              </a:ext>
            </a:extLst>
          </p:cNvPr>
          <p:cNvSpPr txBox="1">
            <a:spLocks/>
          </p:cNvSpPr>
          <p:nvPr/>
        </p:nvSpPr>
        <p:spPr>
          <a:xfrm>
            <a:off x="11353800" y="6356350"/>
            <a:ext cx="68869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lumMod val="20000"/>
                    <a:lumOff val="8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2FF9F3-A2D3-2E47-9D72-D1E32253EC70}" type="slidenum">
              <a:rPr kumimoji="0" lang="en-US" sz="1200" b="0" i="0" u="none" strike="noStrike" kern="1200" cap="none" spc="0" normalizeH="0" baseline="0" noProof="0" smtClean="0">
                <a:ln>
                  <a:noFill/>
                </a:ln>
                <a:solidFill>
                  <a:srgbClr val="78932C">
                    <a:lumMod val="20000"/>
                    <a:lumOff val="8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78932C">
                  <a:lumMod val="20000"/>
                  <a:lumOff val="80000"/>
                </a:srgbClr>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A75E9D12-1DC4-4440-A56A-6D7C79A91EC6}"/>
              </a:ext>
            </a:extLst>
          </p:cNvPr>
          <p:cNvSpPr txBox="1"/>
          <p:nvPr/>
        </p:nvSpPr>
        <p:spPr>
          <a:xfrm>
            <a:off x="7757043" y="2330066"/>
            <a:ext cx="3330862"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rade Gothic Next Light" panose="020B0403040303020004" pitchFamily="34" charset="0"/>
              </a:rPr>
              <a:t>Rural Community Grants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Trade Gothic Next Light" panose="020B04030403030200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Trade Gothic Next Light" panose="020B0403040303020004" pitchFamily="34" charset="0"/>
              </a:rPr>
              <a:t>Food Banks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914909">
                  <a:lumMod val="60000"/>
                  <a:lumOff val="40000"/>
                </a:srgbClr>
              </a:solidFill>
              <a:effectLst/>
              <a:uLnTx/>
              <a:uFillTx/>
              <a:latin typeface="Trade Gothic Next Light" panose="020B04030403030200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Trade Gothic Next Light" panose="020B0403040303020004" pitchFamily="34" charset="0"/>
              </a:rPr>
              <a:t>Scholarships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914909">
                  <a:lumMod val="60000"/>
                  <a:lumOff val="40000"/>
                </a:srgbClr>
              </a:solidFill>
              <a:effectLst/>
              <a:uLnTx/>
              <a:uFillTx/>
              <a:latin typeface="Trade Gothic Next Light" panose="020B04030403030200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Trade Gothic Next Light" panose="020B0403040303020004" pitchFamily="34" charset="0"/>
              </a:rPr>
              <a:t>Military Veteran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914909">
                  <a:lumMod val="60000"/>
                  <a:lumOff val="40000"/>
                </a:srgbClr>
              </a:solidFill>
              <a:effectLst/>
              <a:uLnTx/>
              <a:uFillTx/>
              <a:latin typeface="Trade Gothic Next Light" panose="020B04030403030200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Trade Gothic Next Light" panose="020B0403040303020004" pitchFamily="34" charset="0"/>
              </a:rPr>
              <a:t>Youth Education</a:t>
            </a:r>
          </a:p>
        </p:txBody>
      </p:sp>
      <p:grpSp>
        <p:nvGrpSpPr>
          <p:cNvPr id="3" name="Group 2">
            <a:extLst>
              <a:ext uri="{FF2B5EF4-FFF2-40B4-BE49-F238E27FC236}">
                <a16:creationId xmlns:a16="http://schemas.microsoft.com/office/drawing/2014/main" id="{8ED6312C-D641-425F-AF41-5C4A54E03984}"/>
              </a:ext>
            </a:extLst>
          </p:cNvPr>
          <p:cNvGrpSpPr/>
          <p:nvPr/>
        </p:nvGrpSpPr>
        <p:grpSpPr>
          <a:xfrm>
            <a:off x="7757043" y="2247076"/>
            <a:ext cx="2560320" cy="2984503"/>
            <a:chOff x="7757044" y="2615212"/>
            <a:chExt cx="2165359" cy="2984503"/>
          </a:xfrm>
        </p:grpSpPr>
        <p:cxnSp>
          <p:nvCxnSpPr>
            <p:cNvPr id="22" name="Straight Connector 21">
              <a:extLst>
                <a:ext uri="{FF2B5EF4-FFF2-40B4-BE49-F238E27FC236}">
                  <a16:creationId xmlns:a16="http://schemas.microsoft.com/office/drawing/2014/main" id="{887A1161-46BE-444D-AF54-B579F58A00D6}"/>
                </a:ext>
              </a:extLst>
            </p:cNvPr>
            <p:cNvCxnSpPr>
              <a:cxnSpLocks/>
            </p:cNvCxnSpPr>
            <p:nvPr/>
          </p:nvCxnSpPr>
          <p:spPr>
            <a:xfrm>
              <a:off x="7757044" y="3212113"/>
              <a:ext cx="2150239" cy="0"/>
            </a:xfrm>
            <a:prstGeom prst="line">
              <a:avLst/>
            </a:prstGeom>
            <a:ln w="63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D788FCE-5F74-47DB-A33E-4E0E53C60624}"/>
                </a:ext>
              </a:extLst>
            </p:cNvPr>
            <p:cNvCxnSpPr>
              <a:cxnSpLocks/>
            </p:cNvCxnSpPr>
            <p:nvPr/>
          </p:nvCxnSpPr>
          <p:spPr>
            <a:xfrm>
              <a:off x="7757044" y="3809014"/>
              <a:ext cx="2150239" cy="0"/>
            </a:xfrm>
            <a:prstGeom prst="line">
              <a:avLst/>
            </a:prstGeom>
            <a:ln w="63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D4E70F-7476-4A58-96D2-0ABF3215D4E7}"/>
                </a:ext>
              </a:extLst>
            </p:cNvPr>
            <p:cNvCxnSpPr>
              <a:cxnSpLocks/>
            </p:cNvCxnSpPr>
            <p:nvPr/>
          </p:nvCxnSpPr>
          <p:spPr>
            <a:xfrm>
              <a:off x="7772164" y="4405915"/>
              <a:ext cx="2150239" cy="0"/>
            </a:xfrm>
            <a:prstGeom prst="line">
              <a:avLst/>
            </a:prstGeom>
            <a:ln w="63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FD937B5-08E4-411F-AC2A-9A04B51E672C}"/>
                </a:ext>
              </a:extLst>
            </p:cNvPr>
            <p:cNvCxnSpPr>
              <a:cxnSpLocks/>
            </p:cNvCxnSpPr>
            <p:nvPr/>
          </p:nvCxnSpPr>
          <p:spPr>
            <a:xfrm>
              <a:off x="7757044" y="5002816"/>
              <a:ext cx="2150239" cy="0"/>
            </a:xfrm>
            <a:prstGeom prst="line">
              <a:avLst/>
            </a:prstGeom>
            <a:ln w="63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DC5272E-0121-4021-8F8F-889A9013B828}"/>
                </a:ext>
              </a:extLst>
            </p:cNvPr>
            <p:cNvCxnSpPr>
              <a:cxnSpLocks/>
            </p:cNvCxnSpPr>
            <p:nvPr/>
          </p:nvCxnSpPr>
          <p:spPr>
            <a:xfrm>
              <a:off x="7757044" y="5599715"/>
              <a:ext cx="2150239" cy="0"/>
            </a:xfrm>
            <a:prstGeom prst="line">
              <a:avLst/>
            </a:prstGeom>
            <a:ln w="63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F1B1308-F448-4B10-B994-D20B2A10DA05}"/>
                </a:ext>
              </a:extLst>
            </p:cNvPr>
            <p:cNvCxnSpPr>
              <a:cxnSpLocks/>
            </p:cNvCxnSpPr>
            <p:nvPr/>
          </p:nvCxnSpPr>
          <p:spPr>
            <a:xfrm>
              <a:off x="7757044" y="2615212"/>
              <a:ext cx="2150239" cy="0"/>
            </a:xfrm>
            <a:prstGeom prst="line">
              <a:avLst/>
            </a:prstGeom>
            <a:ln w="63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A5740FC7-23B1-4D54-B49B-BCA4051798A9}"/>
              </a:ext>
            </a:extLst>
          </p:cNvPr>
          <p:cNvSpPr txBox="1"/>
          <p:nvPr/>
        </p:nvSpPr>
        <p:spPr>
          <a:xfrm>
            <a:off x="7649356" y="736704"/>
            <a:ext cx="28958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itka Display" panose="02000505000000020004" pitchFamily="2" charset="0"/>
              </a:rPr>
              <a:t>Our Stewardship Mission</a:t>
            </a:r>
          </a:p>
        </p:txBody>
      </p:sp>
      <p:pic>
        <p:nvPicPr>
          <p:cNvPr id="5" name="Picture 4">
            <a:extLst>
              <a:ext uri="{FF2B5EF4-FFF2-40B4-BE49-F238E27FC236}">
                <a16:creationId xmlns:a16="http://schemas.microsoft.com/office/drawing/2014/main" id="{15439C5A-CEB0-4210-9EEF-3888A8152C9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6096000" cy="6203949"/>
          </a:xfrm>
          <a:prstGeom prst="rect">
            <a:avLst/>
          </a:prstGeom>
        </p:spPr>
      </p:pic>
      <p:sp>
        <p:nvSpPr>
          <p:cNvPr id="11" name="TextBox 10">
            <a:extLst>
              <a:ext uri="{FF2B5EF4-FFF2-40B4-BE49-F238E27FC236}">
                <a16:creationId xmlns:a16="http://schemas.microsoft.com/office/drawing/2014/main" id="{6CAF8F49-9F62-E0FB-E7DE-E3E4FBA953F3}"/>
              </a:ext>
            </a:extLst>
          </p:cNvPr>
          <p:cNvSpPr txBox="1"/>
          <p:nvPr/>
        </p:nvSpPr>
        <p:spPr>
          <a:xfrm>
            <a:off x="7102356" y="886199"/>
            <a:ext cx="494013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dirty="0">
                <a:solidFill>
                  <a:srgbClr val="FFFFFF"/>
                </a:solidFill>
                <a:latin typeface="Sitka Display" panose="02000505000000020004" pitchFamily="2" charset="0"/>
              </a:rPr>
              <a:t>PEOPLE FIRST</a:t>
            </a:r>
            <a:endParaRPr kumimoji="0" lang="en-US" sz="2000" b="0" i="0" u="none" strike="noStrike" kern="1200" cap="none" spc="0" normalizeH="0" baseline="0" noProof="0" dirty="0">
              <a:ln>
                <a:noFill/>
              </a:ln>
              <a:solidFill>
                <a:srgbClr val="FFFFFF"/>
              </a:solidFill>
              <a:effectLst/>
              <a:uLnTx/>
              <a:uFillTx/>
              <a:latin typeface="Sitka Display" panose="02000505000000020004" pitchFamily="2" charset="0"/>
            </a:endParaRPr>
          </a:p>
        </p:txBody>
      </p:sp>
      <p:sp>
        <p:nvSpPr>
          <p:cNvPr id="12" name="Slide Number Placeholder 9">
            <a:extLst>
              <a:ext uri="{FF2B5EF4-FFF2-40B4-BE49-F238E27FC236}">
                <a16:creationId xmlns:a16="http://schemas.microsoft.com/office/drawing/2014/main" id="{7D03889F-A7A9-2958-F8F7-1AB78B0BE2AE}"/>
              </a:ext>
            </a:extLst>
          </p:cNvPr>
          <p:cNvSpPr>
            <a:spLocks noGrp="1"/>
          </p:cNvSpPr>
          <p:nvPr>
            <p:ph type="sldNum" sz="quarter" idx="22"/>
          </p:nvPr>
        </p:nvSpPr>
        <p:spPr>
          <a:xfrm>
            <a:off x="196850" y="6356350"/>
            <a:ext cx="565150" cy="365125"/>
          </a:xfrm>
        </p:spPr>
        <p:txBody>
          <a:bodyPr wrap="square" anchor="ctr">
            <a:normAutofit/>
          </a:bodyPr>
          <a:lstStyle/>
          <a:p>
            <a:pPr>
              <a:spcAft>
                <a:spcPts val="600"/>
              </a:spcAft>
            </a:pPr>
            <a:fld id="{195633A1-9FC7-9A46-B1F8-AD562939C1B8}" type="slidenum">
              <a:rPr lang="en-US" altLang="en-US" smtClean="0"/>
              <a:pPr>
                <a:spcAft>
                  <a:spcPts val="600"/>
                </a:spcAft>
              </a:pPr>
              <a:t>8</a:t>
            </a:fld>
            <a:endParaRPr lang="en-US" altLang="en-US" dirty="0"/>
          </a:p>
        </p:txBody>
      </p:sp>
    </p:spTree>
    <p:extLst>
      <p:ext uri="{BB962C8B-B14F-4D97-AF65-F5344CB8AC3E}">
        <p14:creationId xmlns:p14="http://schemas.microsoft.com/office/powerpoint/2010/main" val="1227823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Placeholder 21">
            <a:extLst>
              <a:ext uri="{FF2B5EF4-FFF2-40B4-BE49-F238E27FC236}">
                <a16:creationId xmlns:a16="http://schemas.microsoft.com/office/drawing/2014/main" id="{73530E6D-3F65-98BC-3273-1C44C73CD6CC}"/>
              </a:ext>
            </a:extLst>
          </p:cNvPr>
          <p:cNvSpPr>
            <a:spLocks noGrp="1" noChangeArrowheads="1"/>
          </p:cNvSpPr>
          <p:nvPr>
            <p:ph type="body" sz="quarter" idx="16"/>
          </p:nvPr>
        </p:nvSpPr>
        <p:spPr>
          <a:xfrm>
            <a:off x="457199" y="1705950"/>
            <a:ext cx="6485853" cy="1981200"/>
          </a:xfrm>
        </p:spPr>
        <p:txBody>
          <a:bodyPr/>
          <a:lstStyle/>
          <a:p>
            <a:r>
              <a:rPr lang="en-US" altLang="en-US" dirty="0"/>
              <a:t>Young, Beginning or Small Producers </a:t>
            </a:r>
          </a:p>
        </p:txBody>
      </p:sp>
      <p:sp>
        <p:nvSpPr>
          <p:cNvPr id="43011" name="Text Placeholder 22">
            <a:extLst>
              <a:ext uri="{FF2B5EF4-FFF2-40B4-BE49-F238E27FC236}">
                <a16:creationId xmlns:a16="http://schemas.microsoft.com/office/drawing/2014/main" id="{C0A6D878-7025-00D6-26D2-68E9B096E221}"/>
              </a:ext>
            </a:extLst>
          </p:cNvPr>
          <p:cNvSpPr>
            <a:spLocks noGrp="1" noChangeArrowheads="1"/>
          </p:cNvSpPr>
          <p:nvPr>
            <p:ph type="body" sz="quarter" idx="17"/>
          </p:nvPr>
        </p:nvSpPr>
        <p:spPr>
          <a:xfrm>
            <a:off x="457199" y="4430321"/>
            <a:ext cx="6291943" cy="1981200"/>
          </a:xfrm>
        </p:spPr>
        <p:txBody>
          <a:bodyPr>
            <a:normAutofit fontScale="92500"/>
          </a:bodyPr>
          <a:lstStyle/>
          <a:p>
            <a:r>
              <a:rPr lang="en-US" altLang="en-US" sz="2700" b="1" dirty="0"/>
              <a:t>Specialized Program: AgVision  </a:t>
            </a:r>
          </a:p>
          <a:p>
            <a:pPr marL="342900" indent="-342900">
              <a:buFont typeface="Arial" panose="020B0604020202020204" pitchFamily="34" charset="0"/>
              <a:buChar char="•"/>
            </a:pPr>
            <a:r>
              <a:rPr lang="en-US" altLang="en-US" dirty="0"/>
              <a:t>35 years old or younger </a:t>
            </a:r>
          </a:p>
          <a:p>
            <a:pPr marL="342900" indent="-342900">
              <a:buFont typeface="Arial" panose="020B0604020202020204" pitchFamily="34" charset="0"/>
              <a:buChar char="•"/>
            </a:pPr>
            <a:r>
              <a:rPr lang="en-US" altLang="en-US" dirty="0"/>
              <a:t>10 years or less experience in agriculture production</a:t>
            </a:r>
          </a:p>
          <a:p>
            <a:pPr marL="342900" indent="-342900">
              <a:buFont typeface="Arial" panose="020B0604020202020204" pitchFamily="34" charset="0"/>
              <a:buChar char="•"/>
            </a:pPr>
            <a:r>
              <a:rPr lang="en-US" altLang="en-US" dirty="0"/>
              <a:t>Annual gross agriculture income is less than $350,000</a:t>
            </a:r>
          </a:p>
        </p:txBody>
      </p:sp>
      <p:pic>
        <p:nvPicPr>
          <p:cNvPr id="4" name="Picture Placeholder 3" descr="A picture containing grass, outdoor, sky, field&#10;&#10;Description automatically generated">
            <a:extLst>
              <a:ext uri="{FF2B5EF4-FFF2-40B4-BE49-F238E27FC236}">
                <a16:creationId xmlns:a16="http://schemas.microsoft.com/office/drawing/2014/main" id="{C7F989F0-2451-44B3-A584-23072409424F}"/>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17380" b="17380"/>
          <a:stretch>
            <a:fillRect/>
          </a:stretch>
        </p:blipFill>
        <p:spPr/>
      </p:pic>
      <p:sp>
        <p:nvSpPr>
          <p:cNvPr id="2" name="Slide Number Placeholder 9">
            <a:extLst>
              <a:ext uri="{FF2B5EF4-FFF2-40B4-BE49-F238E27FC236}">
                <a16:creationId xmlns:a16="http://schemas.microsoft.com/office/drawing/2014/main" id="{37D3F600-16C7-25C7-FA6E-E3A1E716C3BD}"/>
              </a:ext>
            </a:extLst>
          </p:cNvPr>
          <p:cNvSpPr txBox="1">
            <a:spLocks/>
          </p:cNvSpPr>
          <p:nvPr/>
        </p:nvSpPr>
        <p:spPr>
          <a:xfrm>
            <a:off x="196850" y="6356350"/>
            <a:ext cx="565150" cy="36512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fld id="{195633A1-9FC7-9A46-B1F8-AD562939C1B8}" type="slidenum">
              <a:rPr lang="en-US" altLang="en-US" sz="1000" smtClean="0">
                <a:solidFill>
                  <a:schemeClr val="bg1"/>
                </a:solidFill>
                <a:latin typeface="Trade Gothic Next Light" panose="020B0403040303020004" pitchFamily="34" charset="0"/>
              </a:rPr>
              <a:pPr/>
              <a:t>9</a:t>
            </a:fld>
            <a:endParaRPr lang="en-US" altLang="en-US" sz="1000" dirty="0">
              <a:solidFill>
                <a:schemeClr val="bg1"/>
              </a:solidFill>
              <a:latin typeface="Trade Gothic Next Light" panose="020B0403040303020004" pitchFamily="34" charset="0"/>
            </a:endParaRPr>
          </a:p>
        </p:txBody>
      </p:sp>
    </p:spTree>
  </p:cSld>
  <p:clrMapOvr>
    <a:masterClrMapping/>
  </p:clrMapOvr>
</p:sld>
</file>

<file path=ppt/theme/theme1.xml><?xml version="1.0" encoding="utf-8"?>
<a:theme xmlns:a="http://schemas.openxmlformats.org/drawingml/2006/main" name="Tit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gWest_PPT_R3[52]  -  Read-Only" id="{F93E9695-1EB0-4D4C-8BE4-84856377471B}" vid="{767EB118-61AA-7941-B926-F3D08D03FB54}"/>
    </a:ext>
  </a:extLst>
</a:theme>
</file>

<file path=ppt/theme/theme2.xml><?xml version="1.0" encoding="utf-8"?>
<a:theme xmlns:a="http://schemas.openxmlformats.org/drawingml/2006/main" name="Section Brea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gWest_PPT_R3[52]  -  Read-Only" id="{F93E9695-1EB0-4D4C-8BE4-84856377471B}" vid="{F192E66A-0021-C94A-BA3E-E35AEBF8A21C}"/>
    </a:ext>
  </a:extLst>
</a:theme>
</file>

<file path=ppt/theme/theme3.xml><?xml version="1.0" encoding="utf-8"?>
<a:theme xmlns:a="http://schemas.openxmlformats.org/drawingml/2006/main" name="Content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gWest_PPT_R3[52]  -  Read-Only" id="{F93E9695-1EB0-4D4C-8BE4-84856377471B}" vid="{627A1A02-9D71-1D46-B08B-24BCB2E5ED6A}"/>
    </a:ext>
  </a:extLst>
</a:theme>
</file>

<file path=ppt/theme/theme4.xml><?xml version="1.0" encoding="utf-8"?>
<a:theme xmlns:a="http://schemas.openxmlformats.org/drawingml/2006/main" name="1_Section Brea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gWest_PPT_R3[52]  -  Read-Only" id="{F93E9695-1EB0-4D4C-8BE4-84856377471B}" vid="{1FB17311-D557-8A49-8C9A-A4977DBC0E2D}"/>
    </a:ext>
  </a:extLst>
</a:theme>
</file>

<file path=ppt/theme/theme5.xml><?xml version="1.0" encoding="utf-8"?>
<a:theme xmlns:a="http://schemas.openxmlformats.org/drawingml/2006/main" name="2_Section Break">
  <a:themeElements>
    <a:clrScheme name="AgWest">
      <a:dk1>
        <a:sysClr val="windowText" lastClr="000000"/>
      </a:dk1>
      <a:lt1>
        <a:srgbClr val="ECF1F1"/>
      </a:lt1>
      <a:dk2>
        <a:srgbClr val="0E4C4B"/>
      </a:dk2>
      <a:lt2>
        <a:srgbClr val="FEF8EA"/>
      </a:lt2>
      <a:accent1>
        <a:srgbClr val="462E32"/>
      </a:accent1>
      <a:accent2>
        <a:srgbClr val="1A5E79"/>
      </a:accent2>
      <a:accent3>
        <a:srgbClr val="0E4C4B"/>
      </a:accent3>
      <a:accent4>
        <a:srgbClr val="EBB23F"/>
      </a:accent4>
      <a:accent5>
        <a:srgbClr val="5B8F22"/>
      </a:accent5>
      <a:accent6>
        <a:srgbClr val="F3D08B"/>
      </a:accent6>
      <a:hlink>
        <a:srgbClr val="0E4C4B"/>
      </a:hlink>
      <a:folHlink>
        <a:srgbClr val="146F6E"/>
      </a:folHlink>
    </a:clrScheme>
    <a:fontScheme name="AgWest">
      <a:majorFont>
        <a:latin typeface="Sitka Banner"/>
        <a:ea typeface=""/>
        <a:cs typeface=""/>
      </a:majorFont>
      <a:minorFont>
        <a:latin typeface="Trade Gothic N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gWest_Overview_2023.potx" id="{F69F0DD7-D099-48EE-8866-3C25426B6910}" vid="{A08A3DF8-9F8F-4549-9167-E4765AA5F8F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Title Slides</Template>
  <TotalTime>3258</TotalTime>
  <Words>778</Words>
  <Application>Microsoft Office PowerPoint</Application>
  <PresentationFormat>Widescreen</PresentationFormat>
  <Paragraphs>152</Paragraphs>
  <Slides>18</Slides>
  <Notes>15</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18</vt:i4>
      </vt:variant>
    </vt:vector>
  </HeadingPairs>
  <TitlesOfParts>
    <vt:vector size="32" baseType="lpstr">
      <vt:lpstr>Arial</vt:lpstr>
      <vt:lpstr>Calibri</vt:lpstr>
      <vt:lpstr>Calibri Light</vt:lpstr>
      <vt:lpstr>Sitka</vt:lpstr>
      <vt:lpstr>Sitka Banner</vt:lpstr>
      <vt:lpstr>Sitka Display</vt:lpstr>
      <vt:lpstr>Trade Gothic Next</vt:lpstr>
      <vt:lpstr>Trade Gothic Next Light</vt:lpstr>
      <vt:lpstr>TradeGothicNext-Lt</vt:lpstr>
      <vt:lpstr>Title Slides</vt:lpstr>
      <vt:lpstr>Section Break</vt:lpstr>
      <vt:lpstr>Content Slides</vt:lpstr>
      <vt:lpstr>1_Section Break</vt:lpstr>
      <vt:lpstr>2_Section Break</vt:lpstr>
      <vt:lpstr>AgWest Farm Credit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heading can be  up to four lines maximum.</dc:title>
  <dc:creator>Sarina Montenegro</dc:creator>
  <cp:lastModifiedBy>Emily Manke</cp:lastModifiedBy>
  <cp:revision>316</cp:revision>
  <dcterms:created xsi:type="dcterms:W3CDTF">2022-12-08T00:54:16Z</dcterms:created>
  <dcterms:modified xsi:type="dcterms:W3CDTF">2023-10-24T09:37:52Z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2022-12-01T00:00:00Z</vt:filetime>
  </property>
  <property fmtid="{D5CDD505-2E9C-101B-9397-08002B2CF9AE}" pid="3" name="Creator">
    <vt:lpwstr>Adobe Illustrator 26.5 (Macintosh)</vt:lpwstr>
  </property>
  <property fmtid="{D5CDD505-2E9C-101B-9397-08002B2CF9AE}" pid="4" name="LastSaved">
    <vt:filetime>2022-12-02T00:00:00Z</vt:filetime>
  </property>
  <property fmtid="{D5CDD505-2E9C-101B-9397-08002B2CF9AE}" pid="5" name="Producer">
    <vt:lpwstr>Adobe PDF library 16.07</vt:lpwstr>
  </property>
</Properties>
</file>